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0" r:id="rId1"/>
  </p:sldMasterIdLst>
  <p:notesMasterIdLst>
    <p:notesMasterId r:id="rId29"/>
  </p:notesMasterIdLst>
  <p:handoutMasterIdLst>
    <p:handoutMasterId r:id="rId30"/>
  </p:handoutMasterIdLst>
  <p:sldIdLst>
    <p:sldId id="256" r:id="rId2"/>
    <p:sldId id="262" r:id="rId3"/>
    <p:sldId id="268" r:id="rId4"/>
    <p:sldId id="294" r:id="rId5"/>
    <p:sldId id="295" r:id="rId6"/>
    <p:sldId id="296" r:id="rId7"/>
    <p:sldId id="273" r:id="rId8"/>
    <p:sldId id="276" r:id="rId9"/>
    <p:sldId id="297" r:id="rId10"/>
    <p:sldId id="298" r:id="rId11"/>
    <p:sldId id="300" r:id="rId12"/>
    <p:sldId id="281" r:id="rId13"/>
    <p:sldId id="301" r:id="rId14"/>
    <p:sldId id="280" r:id="rId15"/>
    <p:sldId id="310" r:id="rId16"/>
    <p:sldId id="303" r:id="rId17"/>
    <p:sldId id="305" r:id="rId18"/>
    <p:sldId id="306" r:id="rId19"/>
    <p:sldId id="312" r:id="rId20"/>
    <p:sldId id="307" r:id="rId21"/>
    <p:sldId id="309" r:id="rId22"/>
    <p:sldId id="308" r:id="rId23"/>
    <p:sldId id="313" r:id="rId24"/>
    <p:sldId id="283" r:id="rId25"/>
    <p:sldId id="311" r:id="rId26"/>
    <p:sldId id="266" r:id="rId27"/>
    <p:sldId id="29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8EAF0B-9E2B-4226-B347-B87C0488CA8F}">
          <p14:sldIdLst>
            <p14:sldId id="256"/>
            <p14:sldId id="262"/>
            <p14:sldId id="268"/>
            <p14:sldId id="294"/>
            <p14:sldId id="295"/>
            <p14:sldId id="296"/>
            <p14:sldId id="273"/>
            <p14:sldId id="276"/>
            <p14:sldId id="297"/>
            <p14:sldId id="298"/>
            <p14:sldId id="300"/>
            <p14:sldId id="281"/>
            <p14:sldId id="301"/>
            <p14:sldId id="280"/>
            <p14:sldId id="310"/>
            <p14:sldId id="303"/>
            <p14:sldId id="305"/>
            <p14:sldId id="306"/>
            <p14:sldId id="312"/>
            <p14:sldId id="307"/>
            <p14:sldId id="309"/>
            <p14:sldId id="308"/>
            <p14:sldId id="313"/>
            <p14:sldId id="283"/>
          </p14:sldIdLst>
        </p14:section>
        <p14:section name="Untitled Section" id="{717EA15C-2448-4071-A9A8-BF29AD2EE08D}">
          <p14:sldIdLst>
            <p14:sldId id="311"/>
            <p14:sldId id="266"/>
            <p14:sldId id="2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99FF"/>
    <a:srgbClr val="FF7C80"/>
    <a:srgbClr val="9966FF"/>
    <a:srgbClr val="009900"/>
    <a:srgbClr val="00FFCC"/>
    <a:srgbClr val="00CC99"/>
    <a:srgbClr val="008080"/>
    <a:srgbClr val="CC00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D9BEB-9080-4591-AA69-0EFB83B3002E}" v="275" dt="2022-11-05T15:54:50.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033" autoAdjust="0"/>
  </p:normalViewPr>
  <p:slideViewPr>
    <p:cSldViewPr snapToGrid="0">
      <p:cViewPr varScale="1">
        <p:scale>
          <a:sx n="82" d="100"/>
          <a:sy n="82" d="100"/>
        </p:scale>
        <p:origin x="47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arasaqib@outlook.com" userId="c044dae9a3fa9c62" providerId="LiveId" clId="{24DD9BEB-9080-4591-AA69-0EFB83B3002E}"/>
    <pc:docChg chg="undo custSel addSld delSld modSld sldOrd modSection">
      <pc:chgData name="yaarasaqib@outlook.com" userId="c044dae9a3fa9c62" providerId="LiveId" clId="{24DD9BEB-9080-4591-AA69-0EFB83B3002E}" dt="2022-11-05T15:54:50.756" v="9534"/>
      <pc:docMkLst>
        <pc:docMk/>
      </pc:docMkLst>
      <pc:sldChg chg="modSp mod modTransition modAnim modNotesTx">
        <pc:chgData name="yaarasaqib@outlook.com" userId="c044dae9a3fa9c62" providerId="LiveId" clId="{24DD9BEB-9080-4591-AA69-0EFB83B3002E}" dt="2022-11-05T15:54:50.756" v="9534"/>
        <pc:sldMkLst>
          <pc:docMk/>
          <pc:sldMk cId="3712801989" sldId="256"/>
        </pc:sldMkLst>
        <pc:spChg chg="mod">
          <ac:chgData name="yaarasaqib@outlook.com" userId="c044dae9a3fa9c62" providerId="LiveId" clId="{24DD9BEB-9080-4591-AA69-0EFB83B3002E}" dt="2022-11-02T14:55:47.616" v="11" actId="27636"/>
          <ac:spMkLst>
            <pc:docMk/>
            <pc:sldMk cId="3712801989" sldId="256"/>
            <ac:spMk id="2" creationId="{D688D940-CB6F-0E1F-6451-8B5ECD9FF1A2}"/>
          </ac:spMkLst>
        </pc:spChg>
        <pc:spChg chg="mod">
          <ac:chgData name="yaarasaqib@outlook.com" userId="c044dae9a3fa9c62" providerId="LiveId" clId="{24DD9BEB-9080-4591-AA69-0EFB83B3002E}" dt="2022-11-05T15:54:07.387" v="9526" actId="1038"/>
          <ac:spMkLst>
            <pc:docMk/>
            <pc:sldMk cId="3712801989" sldId="256"/>
            <ac:spMk id="4" creationId="{0A6423EB-3B9A-0482-0F26-F7BEC57443A0}"/>
          </ac:spMkLst>
        </pc:spChg>
      </pc:sldChg>
      <pc:sldChg chg="delSp modSp mod modAnim">
        <pc:chgData name="yaarasaqib@outlook.com" userId="c044dae9a3fa9c62" providerId="LiveId" clId="{24DD9BEB-9080-4591-AA69-0EFB83B3002E}" dt="2022-11-05T15:47:08.385" v="9489"/>
        <pc:sldMkLst>
          <pc:docMk/>
          <pc:sldMk cId="3315404258" sldId="259"/>
        </pc:sldMkLst>
        <pc:spChg chg="mod">
          <ac:chgData name="yaarasaqib@outlook.com" userId="c044dae9a3fa9c62" providerId="LiveId" clId="{24DD9BEB-9080-4591-AA69-0EFB83B3002E}" dt="2022-11-02T14:55:51.962" v="12"/>
          <ac:spMkLst>
            <pc:docMk/>
            <pc:sldMk cId="3315404258" sldId="259"/>
            <ac:spMk id="2" creationId="{D688D940-CB6F-0E1F-6451-8B5ECD9FF1A2}"/>
          </ac:spMkLst>
        </pc:spChg>
        <pc:spChg chg="mod">
          <ac:chgData name="yaarasaqib@outlook.com" userId="c044dae9a3fa9c62" providerId="LiveId" clId="{24DD9BEB-9080-4591-AA69-0EFB83B3002E}" dt="2022-11-02T14:55:51.962" v="12"/>
          <ac:spMkLst>
            <pc:docMk/>
            <pc:sldMk cId="3315404258" sldId="259"/>
            <ac:spMk id="3" creationId="{A28121DD-0D28-F9F3-33BF-9026D9410376}"/>
          </ac:spMkLst>
        </pc:spChg>
        <pc:spChg chg="mod">
          <ac:chgData name="yaarasaqib@outlook.com" userId="c044dae9a3fa9c62" providerId="LiveId" clId="{24DD9BEB-9080-4591-AA69-0EFB83B3002E}" dt="2022-11-03T16:31:59.452" v="6147" actId="20577"/>
          <ac:spMkLst>
            <pc:docMk/>
            <pc:sldMk cId="3315404258" sldId="259"/>
            <ac:spMk id="7" creationId="{5529D0F1-2DE0-4550-CDFF-3E3915C8B7F5}"/>
          </ac:spMkLst>
        </pc:spChg>
        <pc:spChg chg="mod">
          <ac:chgData name="yaarasaqib@outlook.com" userId="c044dae9a3fa9c62" providerId="LiveId" clId="{24DD9BEB-9080-4591-AA69-0EFB83B3002E}" dt="2022-11-03T16:44:50.778" v="6330" actId="1076"/>
          <ac:spMkLst>
            <pc:docMk/>
            <pc:sldMk cId="3315404258" sldId="259"/>
            <ac:spMk id="8" creationId="{3D3AE752-8192-92EF-0C75-D4049D9B0EC0}"/>
          </ac:spMkLst>
        </pc:spChg>
        <pc:spChg chg="mod">
          <ac:chgData name="yaarasaqib@outlook.com" userId="c044dae9a3fa9c62" providerId="LiveId" clId="{24DD9BEB-9080-4591-AA69-0EFB83B3002E}" dt="2022-11-03T16:31:33.633" v="6114" actId="1076"/>
          <ac:spMkLst>
            <pc:docMk/>
            <pc:sldMk cId="3315404258" sldId="259"/>
            <ac:spMk id="12" creationId="{8533410D-9040-BC0F-E492-E35222FD13D9}"/>
          </ac:spMkLst>
        </pc:spChg>
        <pc:spChg chg="mod">
          <ac:chgData name="yaarasaqib@outlook.com" userId="c044dae9a3fa9c62" providerId="LiveId" clId="{24DD9BEB-9080-4591-AA69-0EFB83B3002E}" dt="2022-11-03T16:44:45.842" v="6329" actId="1076"/>
          <ac:spMkLst>
            <pc:docMk/>
            <pc:sldMk cId="3315404258" sldId="259"/>
            <ac:spMk id="14" creationId="{54D21EFD-C352-9CCE-C511-D30D4511AA9E}"/>
          </ac:spMkLst>
        </pc:spChg>
        <pc:picChg chg="del">
          <ac:chgData name="yaarasaqib@outlook.com" userId="c044dae9a3fa9c62" providerId="LiveId" clId="{24DD9BEB-9080-4591-AA69-0EFB83B3002E}" dt="2022-11-03T16:44:39.713" v="6328" actId="478"/>
          <ac:picMkLst>
            <pc:docMk/>
            <pc:sldMk cId="3315404258" sldId="259"/>
            <ac:picMk id="6" creationId="{330616AB-D2CF-8A3C-2B80-F2FE9D65C388}"/>
          </ac:picMkLst>
        </pc:picChg>
        <pc:picChg chg="mod">
          <ac:chgData name="yaarasaqib@outlook.com" userId="c044dae9a3fa9c62" providerId="LiveId" clId="{24DD9BEB-9080-4591-AA69-0EFB83B3002E}" dt="2022-11-03T16:26:43.485" v="6101" actId="1076"/>
          <ac:picMkLst>
            <pc:docMk/>
            <pc:sldMk cId="3315404258" sldId="259"/>
            <ac:picMk id="17" creationId="{B6FAD23E-ED0C-4E85-65AD-F7F35DAFBE02}"/>
          </ac:picMkLst>
        </pc:picChg>
      </pc:sldChg>
      <pc:sldChg chg="modSp del">
        <pc:chgData name="yaarasaqib@outlook.com" userId="c044dae9a3fa9c62" providerId="LiveId" clId="{24DD9BEB-9080-4591-AA69-0EFB83B3002E}" dt="2022-11-05T11:16:22.836" v="9388" actId="2696"/>
        <pc:sldMkLst>
          <pc:docMk/>
          <pc:sldMk cId="182408225" sldId="261"/>
        </pc:sldMkLst>
        <pc:spChg chg="mod">
          <ac:chgData name="yaarasaqib@outlook.com" userId="c044dae9a3fa9c62" providerId="LiveId" clId="{24DD9BEB-9080-4591-AA69-0EFB83B3002E}" dt="2022-11-02T14:55:51.962" v="12"/>
          <ac:spMkLst>
            <pc:docMk/>
            <pc:sldMk cId="182408225" sldId="261"/>
            <ac:spMk id="2" creationId="{D688D940-CB6F-0E1F-6451-8B5ECD9FF1A2}"/>
          </ac:spMkLst>
        </pc:spChg>
        <pc:spChg chg="mod">
          <ac:chgData name="yaarasaqib@outlook.com" userId="c044dae9a3fa9c62" providerId="LiveId" clId="{24DD9BEB-9080-4591-AA69-0EFB83B3002E}" dt="2022-11-02T14:55:51.962" v="12"/>
          <ac:spMkLst>
            <pc:docMk/>
            <pc:sldMk cId="182408225" sldId="261"/>
            <ac:spMk id="3" creationId="{A28121DD-0D28-F9F3-33BF-9026D9410376}"/>
          </ac:spMkLst>
        </pc:spChg>
      </pc:sldChg>
      <pc:sldChg chg="addSp modSp mod modAnim">
        <pc:chgData name="yaarasaqib@outlook.com" userId="c044dae9a3fa9c62" providerId="LiveId" clId="{24DD9BEB-9080-4591-AA69-0EFB83B3002E}" dt="2022-11-05T15:41:41.876" v="9445"/>
        <pc:sldMkLst>
          <pc:docMk/>
          <pc:sldMk cId="4198715982" sldId="262"/>
        </pc:sldMkLst>
        <pc:spChg chg="add mod">
          <ac:chgData name="yaarasaqib@outlook.com" userId="c044dae9a3fa9c62" providerId="LiveId" clId="{24DD9BEB-9080-4591-AA69-0EFB83B3002E}" dt="2022-11-03T02:03:47.618" v="3726" actId="20577"/>
          <ac:spMkLst>
            <pc:docMk/>
            <pc:sldMk cId="4198715982" sldId="262"/>
            <ac:spMk id="2" creationId="{1325A484-6FA0-7F27-F3E1-C6603C98E9A0}"/>
          </ac:spMkLst>
        </pc:spChg>
        <pc:spChg chg="mod">
          <ac:chgData name="yaarasaqib@outlook.com" userId="c044dae9a3fa9c62" providerId="LiveId" clId="{24DD9BEB-9080-4591-AA69-0EFB83B3002E}" dt="2022-11-02T14:56:00.565" v="13" actId="1076"/>
          <ac:spMkLst>
            <pc:docMk/>
            <pc:sldMk cId="4198715982" sldId="262"/>
            <ac:spMk id="18" creationId="{4FD0F6BA-2E48-78BF-C618-2210969388C1}"/>
          </ac:spMkLst>
        </pc:spChg>
        <pc:picChg chg="mod">
          <ac:chgData name="yaarasaqib@outlook.com" userId="c044dae9a3fa9c62" providerId="LiveId" clId="{24DD9BEB-9080-4591-AA69-0EFB83B3002E}" dt="2022-11-05T15:41:27.706" v="9438" actId="1076"/>
          <ac:picMkLst>
            <pc:docMk/>
            <pc:sldMk cId="4198715982" sldId="262"/>
            <ac:picMk id="3" creationId="{4EA408F3-1B79-C400-2A1F-9083A0A8F417}"/>
          </ac:picMkLst>
        </pc:picChg>
      </pc:sldChg>
      <pc:sldChg chg="modSp del">
        <pc:chgData name="yaarasaqib@outlook.com" userId="c044dae9a3fa9c62" providerId="LiveId" clId="{24DD9BEB-9080-4591-AA69-0EFB83B3002E}" dt="2022-11-05T11:15:35.344" v="9382" actId="2696"/>
        <pc:sldMkLst>
          <pc:docMk/>
          <pc:sldMk cId="2048460122" sldId="263"/>
        </pc:sldMkLst>
        <pc:spChg chg="mod">
          <ac:chgData name="yaarasaqib@outlook.com" userId="c044dae9a3fa9c62" providerId="LiveId" clId="{24DD9BEB-9080-4591-AA69-0EFB83B3002E}" dt="2022-11-02T14:55:51.962" v="12"/>
          <ac:spMkLst>
            <pc:docMk/>
            <pc:sldMk cId="2048460122" sldId="263"/>
            <ac:spMk id="2" creationId="{D688D940-CB6F-0E1F-6451-8B5ECD9FF1A2}"/>
          </ac:spMkLst>
        </pc:spChg>
        <pc:spChg chg="mod">
          <ac:chgData name="yaarasaqib@outlook.com" userId="c044dae9a3fa9c62" providerId="LiveId" clId="{24DD9BEB-9080-4591-AA69-0EFB83B3002E}" dt="2022-11-02T14:55:51.962" v="12"/>
          <ac:spMkLst>
            <pc:docMk/>
            <pc:sldMk cId="2048460122" sldId="263"/>
            <ac:spMk id="3" creationId="{A28121DD-0D28-F9F3-33BF-9026D9410376}"/>
          </ac:spMkLst>
        </pc:spChg>
      </pc:sldChg>
      <pc:sldChg chg="addSp delSp modSp mod modAnim">
        <pc:chgData name="yaarasaqib@outlook.com" userId="c044dae9a3fa9c62" providerId="LiveId" clId="{24DD9BEB-9080-4591-AA69-0EFB83B3002E}" dt="2022-11-05T15:53:46.536" v="9524"/>
        <pc:sldMkLst>
          <pc:docMk/>
          <pc:sldMk cId="2203256502" sldId="264"/>
        </pc:sldMkLst>
        <pc:spChg chg="mod">
          <ac:chgData name="yaarasaqib@outlook.com" userId="c044dae9a3fa9c62" providerId="LiveId" clId="{24DD9BEB-9080-4591-AA69-0EFB83B3002E}" dt="2022-11-02T14:55:51.962" v="12"/>
          <ac:spMkLst>
            <pc:docMk/>
            <pc:sldMk cId="2203256502" sldId="264"/>
            <ac:spMk id="2" creationId="{D688D940-CB6F-0E1F-6451-8B5ECD9FF1A2}"/>
          </ac:spMkLst>
        </pc:spChg>
        <pc:spChg chg="mod">
          <ac:chgData name="yaarasaqib@outlook.com" userId="c044dae9a3fa9c62" providerId="LiveId" clId="{24DD9BEB-9080-4591-AA69-0EFB83B3002E}" dt="2022-11-02T14:55:51.962" v="12"/>
          <ac:spMkLst>
            <pc:docMk/>
            <pc:sldMk cId="2203256502" sldId="264"/>
            <ac:spMk id="3" creationId="{A28121DD-0D28-F9F3-33BF-9026D9410376}"/>
          </ac:spMkLst>
        </pc:spChg>
        <pc:spChg chg="add del mod">
          <ac:chgData name="yaarasaqib@outlook.com" userId="c044dae9a3fa9c62" providerId="LiveId" clId="{24DD9BEB-9080-4591-AA69-0EFB83B3002E}" dt="2022-11-04T03:15:38.230" v="6436"/>
          <ac:spMkLst>
            <pc:docMk/>
            <pc:sldMk cId="2203256502" sldId="264"/>
            <ac:spMk id="4" creationId="{0A6423EB-3B9A-0482-0F26-F7BEC57443A0}"/>
          </ac:spMkLst>
        </pc:spChg>
        <pc:spChg chg="add mod">
          <ac:chgData name="yaarasaqib@outlook.com" userId="c044dae9a3fa9c62" providerId="LiveId" clId="{24DD9BEB-9080-4591-AA69-0EFB83B3002E}" dt="2022-11-04T03:15:23.339" v="6433" actId="255"/>
          <ac:spMkLst>
            <pc:docMk/>
            <pc:sldMk cId="2203256502" sldId="264"/>
            <ac:spMk id="5" creationId="{3989B7C5-1DB4-B13A-4F43-A9CD33175290}"/>
          </ac:spMkLst>
        </pc:spChg>
        <pc:spChg chg="mod">
          <ac:chgData name="yaarasaqib@outlook.com" userId="c044dae9a3fa9c62" providerId="LiveId" clId="{24DD9BEB-9080-4591-AA69-0EFB83B3002E}" dt="2022-11-04T03:17:18.783" v="6464" actId="20577"/>
          <ac:spMkLst>
            <pc:docMk/>
            <pc:sldMk cId="2203256502" sldId="264"/>
            <ac:spMk id="7" creationId="{4512CA7A-AB54-E928-CAD4-BFBAC30BA733}"/>
          </ac:spMkLst>
        </pc:spChg>
        <pc:spChg chg="mod">
          <ac:chgData name="yaarasaqib@outlook.com" userId="c044dae9a3fa9c62" providerId="LiveId" clId="{24DD9BEB-9080-4591-AA69-0EFB83B3002E}" dt="2022-11-04T03:15:31.785" v="6434" actId="14100"/>
          <ac:spMkLst>
            <pc:docMk/>
            <pc:sldMk cId="2203256502" sldId="264"/>
            <ac:spMk id="8" creationId="{E56B348B-4CF3-12C9-9199-0BB6A1AF68A6}"/>
          </ac:spMkLst>
        </pc:spChg>
        <pc:spChg chg="mod">
          <ac:chgData name="yaarasaqib@outlook.com" userId="c044dae9a3fa9c62" providerId="LiveId" clId="{24DD9BEB-9080-4591-AA69-0EFB83B3002E}" dt="2022-11-04T03:16:57.456" v="6446" actId="20577"/>
          <ac:spMkLst>
            <pc:docMk/>
            <pc:sldMk cId="2203256502" sldId="264"/>
            <ac:spMk id="18" creationId="{172D32FA-9D7A-D46D-C961-31E8A508DA8B}"/>
          </ac:spMkLst>
        </pc:spChg>
        <pc:graphicFrameChg chg="mod">
          <ac:chgData name="yaarasaqib@outlook.com" userId="c044dae9a3fa9c62" providerId="LiveId" clId="{24DD9BEB-9080-4591-AA69-0EFB83B3002E}" dt="2022-11-04T03:10:08.703" v="6380"/>
          <ac:graphicFrameMkLst>
            <pc:docMk/>
            <pc:sldMk cId="2203256502" sldId="264"/>
            <ac:graphicFrameMk id="25" creationId="{B081F65E-8D13-C26F-7B84-A6A5474E43D4}"/>
          </ac:graphicFrameMkLst>
        </pc:graphicFrameChg>
        <pc:picChg chg="mod">
          <ac:chgData name="yaarasaqib@outlook.com" userId="c044dae9a3fa9c62" providerId="LiveId" clId="{24DD9BEB-9080-4591-AA69-0EFB83B3002E}" dt="2022-11-04T03:17:26.858" v="6465" actId="1076"/>
          <ac:picMkLst>
            <pc:docMk/>
            <pc:sldMk cId="2203256502" sldId="264"/>
            <ac:picMk id="6" creationId="{0CF39011-DD9B-570D-29DA-CFCE6BEABC3E}"/>
          </ac:picMkLst>
        </pc:picChg>
        <pc:picChg chg="add mod">
          <ac:chgData name="yaarasaqib@outlook.com" userId="c044dae9a3fa9c62" providerId="LiveId" clId="{24DD9BEB-9080-4591-AA69-0EFB83B3002E}" dt="2022-11-04T03:16:46.826" v="6443" actId="1076"/>
          <ac:picMkLst>
            <pc:docMk/>
            <pc:sldMk cId="2203256502" sldId="264"/>
            <ac:picMk id="10" creationId="{953FC635-C5E9-337B-5728-4B59263B96BD}"/>
          </ac:picMkLst>
        </pc:picChg>
        <pc:picChg chg="add del mod">
          <ac:chgData name="yaarasaqib@outlook.com" userId="c044dae9a3fa9c62" providerId="LiveId" clId="{24DD9BEB-9080-4591-AA69-0EFB83B3002E}" dt="2022-11-04T03:13:05.644" v="6407"/>
          <ac:picMkLst>
            <pc:docMk/>
            <pc:sldMk cId="2203256502" sldId="264"/>
            <ac:picMk id="1026" creationId="{1BA3C4B0-3B0E-7FD5-DBAF-CA9F9E563D99}"/>
          </ac:picMkLst>
        </pc:picChg>
        <pc:picChg chg="add del mod">
          <ac:chgData name="yaarasaqib@outlook.com" userId="c044dae9a3fa9c62" providerId="LiveId" clId="{24DD9BEB-9080-4591-AA69-0EFB83B3002E}" dt="2022-11-04T03:13:34.925" v="6413"/>
          <ac:picMkLst>
            <pc:docMk/>
            <pc:sldMk cId="2203256502" sldId="264"/>
            <ac:picMk id="1028" creationId="{E04B12A3-33DC-1698-A7F5-16B380DF451F}"/>
          </ac:picMkLst>
        </pc:picChg>
        <pc:picChg chg="add del mod">
          <ac:chgData name="yaarasaqib@outlook.com" userId="c044dae9a3fa9c62" providerId="LiveId" clId="{24DD9BEB-9080-4591-AA69-0EFB83B3002E}" dt="2022-11-04T03:14:20.119" v="6425"/>
          <ac:picMkLst>
            <pc:docMk/>
            <pc:sldMk cId="2203256502" sldId="264"/>
            <ac:picMk id="1030" creationId="{ACFC6F1E-D73B-07A5-8703-E97B634AD662}"/>
          </ac:picMkLst>
        </pc:picChg>
        <pc:picChg chg="add del">
          <ac:chgData name="yaarasaqib@outlook.com" userId="c044dae9a3fa9c62" providerId="LiveId" clId="{24DD9BEB-9080-4591-AA69-0EFB83B3002E}" dt="2022-11-04T03:14:29.394" v="6427"/>
          <ac:picMkLst>
            <pc:docMk/>
            <pc:sldMk cId="2203256502" sldId="264"/>
            <ac:picMk id="1032" creationId="{B6853594-43BE-37B9-4DFE-E213696B824F}"/>
          </ac:picMkLst>
        </pc:picChg>
        <pc:picChg chg="add del">
          <ac:chgData name="yaarasaqib@outlook.com" userId="c044dae9a3fa9c62" providerId="LiveId" clId="{24DD9BEB-9080-4591-AA69-0EFB83B3002E}" dt="2022-11-04T03:14:35.411" v="6431"/>
          <ac:picMkLst>
            <pc:docMk/>
            <pc:sldMk cId="2203256502" sldId="264"/>
            <ac:picMk id="1034" creationId="{E6AEEB9E-B7EB-9444-B0F4-DA8AE233F1FE}"/>
          </ac:picMkLst>
        </pc:picChg>
      </pc:sldChg>
      <pc:sldChg chg="modSp mod">
        <pc:chgData name="yaarasaqib@outlook.com" userId="c044dae9a3fa9c62" providerId="LiveId" clId="{24DD9BEB-9080-4591-AA69-0EFB83B3002E}" dt="2022-11-05T11:14:28.521" v="9378" actId="20577"/>
        <pc:sldMkLst>
          <pc:docMk/>
          <pc:sldMk cId="4071891063" sldId="266"/>
        </pc:sldMkLst>
        <pc:spChg chg="mod">
          <ac:chgData name="yaarasaqib@outlook.com" userId="c044dae9a3fa9c62" providerId="LiveId" clId="{24DD9BEB-9080-4591-AA69-0EFB83B3002E}" dt="2022-11-02T14:55:51.962" v="12"/>
          <ac:spMkLst>
            <pc:docMk/>
            <pc:sldMk cId="4071891063" sldId="266"/>
            <ac:spMk id="2" creationId="{D688D940-CB6F-0E1F-6451-8B5ECD9FF1A2}"/>
          </ac:spMkLst>
        </pc:spChg>
        <pc:spChg chg="mod">
          <ac:chgData name="yaarasaqib@outlook.com" userId="c044dae9a3fa9c62" providerId="LiveId" clId="{24DD9BEB-9080-4591-AA69-0EFB83B3002E}" dt="2022-11-02T14:55:51.962" v="12"/>
          <ac:spMkLst>
            <pc:docMk/>
            <pc:sldMk cId="4071891063" sldId="266"/>
            <ac:spMk id="3" creationId="{A28121DD-0D28-F9F3-33BF-9026D9410376}"/>
          </ac:spMkLst>
        </pc:spChg>
        <pc:spChg chg="mod">
          <ac:chgData name="yaarasaqib@outlook.com" userId="c044dae9a3fa9c62" providerId="LiveId" clId="{24DD9BEB-9080-4591-AA69-0EFB83B3002E}" dt="2022-11-05T11:14:28.521" v="9378" actId="20577"/>
          <ac:spMkLst>
            <pc:docMk/>
            <pc:sldMk cId="4071891063" sldId="266"/>
            <ac:spMk id="11" creationId="{8E644374-2587-3AB3-CF0F-A16448DB36FB}"/>
          </ac:spMkLst>
        </pc:spChg>
      </pc:sldChg>
      <pc:sldChg chg="modSp mod modClrScheme chgLayout">
        <pc:chgData name="yaarasaqib@outlook.com" userId="c044dae9a3fa9c62" providerId="LiveId" clId="{24DD9BEB-9080-4591-AA69-0EFB83B3002E}" dt="2022-11-04T03:36:49.665" v="6776" actId="113"/>
        <pc:sldMkLst>
          <pc:docMk/>
          <pc:sldMk cId="2200840707" sldId="268"/>
        </pc:sldMkLst>
        <pc:spChg chg="mod ord">
          <ac:chgData name="yaarasaqib@outlook.com" userId="c044dae9a3fa9c62" providerId="LiveId" clId="{24DD9BEB-9080-4591-AA69-0EFB83B3002E}" dt="2022-11-02T15:06:19.410" v="335" actId="20577"/>
          <ac:spMkLst>
            <pc:docMk/>
            <pc:sldMk cId="2200840707" sldId="268"/>
            <ac:spMk id="2" creationId="{D688D940-CB6F-0E1F-6451-8B5ECD9FF1A2}"/>
          </ac:spMkLst>
        </pc:spChg>
        <pc:spChg chg="mod ord">
          <ac:chgData name="yaarasaqib@outlook.com" userId="c044dae9a3fa9c62" providerId="LiveId" clId="{24DD9BEB-9080-4591-AA69-0EFB83B3002E}" dt="2022-11-04T03:36:49.665" v="6776" actId="113"/>
          <ac:spMkLst>
            <pc:docMk/>
            <pc:sldMk cId="2200840707" sldId="268"/>
            <ac:spMk id="3" creationId="{A28121DD-0D28-F9F3-33BF-9026D9410376}"/>
          </ac:spMkLst>
        </pc:spChg>
      </pc:sldChg>
      <pc:sldChg chg="modSp del">
        <pc:chgData name="yaarasaqib@outlook.com" userId="c044dae9a3fa9c62" providerId="LiveId" clId="{24DD9BEB-9080-4591-AA69-0EFB83B3002E}" dt="2022-11-05T11:15:49.351" v="9384" actId="2696"/>
        <pc:sldMkLst>
          <pc:docMk/>
          <pc:sldMk cId="4056763864" sldId="269"/>
        </pc:sldMkLst>
        <pc:spChg chg="mod">
          <ac:chgData name="yaarasaqib@outlook.com" userId="c044dae9a3fa9c62" providerId="LiveId" clId="{24DD9BEB-9080-4591-AA69-0EFB83B3002E}" dt="2022-11-02T14:55:51.962" v="12"/>
          <ac:spMkLst>
            <pc:docMk/>
            <pc:sldMk cId="4056763864" sldId="269"/>
            <ac:spMk id="2" creationId="{D688D940-CB6F-0E1F-6451-8B5ECD9FF1A2}"/>
          </ac:spMkLst>
        </pc:spChg>
        <pc:spChg chg="mod">
          <ac:chgData name="yaarasaqib@outlook.com" userId="c044dae9a3fa9c62" providerId="LiveId" clId="{24DD9BEB-9080-4591-AA69-0EFB83B3002E}" dt="2022-11-02T14:55:51.962" v="12"/>
          <ac:spMkLst>
            <pc:docMk/>
            <pc:sldMk cId="4056763864" sldId="269"/>
            <ac:spMk id="3" creationId="{A28121DD-0D28-F9F3-33BF-9026D9410376}"/>
          </ac:spMkLst>
        </pc:spChg>
      </pc:sldChg>
      <pc:sldChg chg="delSp modSp del mod delAnim">
        <pc:chgData name="yaarasaqib@outlook.com" userId="c044dae9a3fa9c62" providerId="LiveId" clId="{24DD9BEB-9080-4591-AA69-0EFB83B3002E}" dt="2022-11-03T12:41:44.284" v="5047" actId="2696"/>
        <pc:sldMkLst>
          <pc:docMk/>
          <pc:sldMk cId="2372197941" sldId="270"/>
        </pc:sldMkLst>
        <pc:spChg chg="mod">
          <ac:chgData name="yaarasaqib@outlook.com" userId="c044dae9a3fa9c62" providerId="LiveId" clId="{24DD9BEB-9080-4591-AA69-0EFB83B3002E}" dt="2022-11-02T14:55:51.962" v="12"/>
          <ac:spMkLst>
            <pc:docMk/>
            <pc:sldMk cId="2372197941" sldId="270"/>
            <ac:spMk id="2" creationId="{D688D940-CB6F-0E1F-6451-8B5ECD9FF1A2}"/>
          </ac:spMkLst>
        </pc:spChg>
        <pc:spChg chg="mod">
          <ac:chgData name="yaarasaqib@outlook.com" userId="c044dae9a3fa9c62" providerId="LiveId" clId="{24DD9BEB-9080-4591-AA69-0EFB83B3002E}" dt="2022-11-02T14:55:51.962" v="12"/>
          <ac:spMkLst>
            <pc:docMk/>
            <pc:sldMk cId="2372197941" sldId="270"/>
            <ac:spMk id="3" creationId="{A28121DD-0D28-F9F3-33BF-9026D9410376}"/>
          </ac:spMkLst>
        </pc:spChg>
        <pc:spChg chg="mod">
          <ac:chgData name="yaarasaqib@outlook.com" userId="c044dae9a3fa9c62" providerId="LiveId" clId="{24DD9BEB-9080-4591-AA69-0EFB83B3002E}" dt="2022-11-03T12:41:33.242" v="5045" actId="1076"/>
          <ac:spMkLst>
            <pc:docMk/>
            <pc:sldMk cId="2372197941" sldId="270"/>
            <ac:spMk id="4" creationId="{0A6423EB-3B9A-0482-0F26-F7BEC57443A0}"/>
          </ac:spMkLst>
        </pc:spChg>
        <pc:spChg chg="del mod">
          <ac:chgData name="yaarasaqib@outlook.com" userId="c044dae9a3fa9c62" providerId="LiveId" clId="{24DD9BEB-9080-4591-AA69-0EFB83B3002E}" dt="2022-11-03T12:41:27.405" v="5042" actId="478"/>
          <ac:spMkLst>
            <pc:docMk/>
            <pc:sldMk cId="2372197941" sldId="270"/>
            <ac:spMk id="33" creationId="{A6E6B6B6-F800-0B3F-7D59-D58120AC07E7}"/>
          </ac:spMkLst>
        </pc:spChg>
        <pc:spChg chg="mod">
          <ac:chgData name="yaarasaqib@outlook.com" userId="c044dae9a3fa9c62" providerId="LiveId" clId="{24DD9BEB-9080-4591-AA69-0EFB83B3002E}" dt="2022-11-03T12:40:37.430" v="5026" actId="1076"/>
          <ac:spMkLst>
            <pc:docMk/>
            <pc:sldMk cId="2372197941" sldId="270"/>
            <ac:spMk id="38" creationId="{2244AA12-134F-BAFB-D1A9-57FC0313C601}"/>
          </ac:spMkLst>
        </pc:spChg>
        <pc:spChg chg="del">
          <ac:chgData name="yaarasaqib@outlook.com" userId="c044dae9a3fa9c62" providerId="LiveId" clId="{24DD9BEB-9080-4591-AA69-0EFB83B3002E}" dt="2022-11-03T12:41:09.975" v="5036" actId="478"/>
          <ac:spMkLst>
            <pc:docMk/>
            <pc:sldMk cId="2372197941" sldId="270"/>
            <ac:spMk id="48" creationId="{D0E29F2B-61AD-3222-33D8-8CA83B97F619}"/>
          </ac:spMkLst>
        </pc:spChg>
        <pc:spChg chg="del">
          <ac:chgData name="yaarasaqib@outlook.com" userId="c044dae9a3fa9c62" providerId="LiveId" clId="{24DD9BEB-9080-4591-AA69-0EFB83B3002E}" dt="2022-11-03T12:41:05.842" v="5034" actId="478"/>
          <ac:spMkLst>
            <pc:docMk/>
            <pc:sldMk cId="2372197941" sldId="270"/>
            <ac:spMk id="49" creationId="{654C2301-EACC-94AB-3C4F-9EB67ED1E88C}"/>
          </ac:spMkLst>
        </pc:spChg>
        <pc:spChg chg="del">
          <ac:chgData name="yaarasaqib@outlook.com" userId="c044dae9a3fa9c62" providerId="LiveId" clId="{24DD9BEB-9080-4591-AA69-0EFB83B3002E}" dt="2022-11-03T12:41:08.323" v="5035" actId="478"/>
          <ac:spMkLst>
            <pc:docMk/>
            <pc:sldMk cId="2372197941" sldId="270"/>
            <ac:spMk id="50" creationId="{8958336C-28CD-819C-CEB5-92237C9D5BE5}"/>
          </ac:spMkLst>
        </pc:spChg>
        <pc:spChg chg="del mod">
          <ac:chgData name="yaarasaqib@outlook.com" userId="c044dae9a3fa9c62" providerId="LiveId" clId="{24DD9BEB-9080-4591-AA69-0EFB83B3002E}" dt="2022-11-03T12:41:01.086" v="5033" actId="478"/>
          <ac:spMkLst>
            <pc:docMk/>
            <pc:sldMk cId="2372197941" sldId="270"/>
            <ac:spMk id="53" creationId="{DA83FBA9-5488-1F50-ADC8-93EBCD06FB4D}"/>
          </ac:spMkLst>
        </pc:spChg>
        <pc:spChg chg="del">
          <ac:chgData name="yaarasaqib@outlook.com" userId="c044dae9a3fa9c62" providerId="LiveId" clId="{24DD9BEB-9080-4591-AA69-0EFB83B3002E}" dt="2022-11-03T12:41:31.728" v="5044" actId="478"/>
          <ac:spMkLst>
            <pc:docMk/>
            <pc:sldMk cId="2372197941" sldId="270"/>
            <ac:spMk id="72" creationId="{DAC85F95-EF5D-FB3C-56E7-08FD00F22F19}"/>
          </ac:spMkLst>
        </pc:spChg>
        <pc:spChg chg="del mod">
          <ac:chgData name="yaarasaqib@outlook.com" userId="c044dae9a3fa9c62" providerId="LiveId" clId="{24DD9BEB-9080-4591-AA69-0EFB83B3002E}" dt="2022-11-03T12:40:46.318" v="5028" actId="478"/>
          <ac:spMkLst>
            <pc:docMk/>
            <pc:sldMk cId="2372197941" sldId="270"/>
            <ac:spMk id="75" creationId="{FBA3E68A-13E8-EB90-E7DB-9F3E27639851}"/>
          </ac:spMkLst>
        </pc:spChg>
        <pc:spChg chg="del mod">
          <ac:chgData name="yaarasaqib@outlook.com" userId="c044dae9a3fa9c62" providerId="LiveId" clId="{24DD9BEB-9080-4591-AA69-0EFB83B3002E}" dt="2022-11-03T12:40:51.377" v="5030" actId="478"/>
          <ac:spMkLst>
            <pc:docMk/>
            <pc:sldMk cId="2372197941" sldId="270"/>
            <ac:spMk id="77" creationId="{1E5E955E-E3E2-03B5-0850-BCB2BEAA9605}"/>
          </ac:spMkLst>
        </pc:spChg>
        <pc:grpChg chg="del">
          <ac:chgData name="yaarasaqib@outlook.com" userId="c044dae9a3fa9c62" providerId="LiveId" clId="{24DD9BEB-9080-4591-AA69-0EFB83B3002E}" dt="2022-11-03T12:41:29.519" v="5043" actId="478"/>
          <ac:grpSpMkLst>
            <pc:docMk/>
            <pc:sldMk cId="2372197941" sldId="270"/>
            <ac:grpSpMk id="8" creationId="{7982DC81-C137-3759-9E23-8AC1486DDE82}"/>
          </ac:grpSpMkLst>
        </pc:grpChg>
        <pc:grpChg chg="mod">
          <ac:chgData name="yaarasaqib@outlook.com" userId="c044dae9a3fa9c62" providerId="LiveId" clId="{24DD9BEB-9080-4591-AA69-0EFB83B3002E}" dt="2022-11-03T12:41:17.192" v="5038" actId="1076"/>
          <ac:grpSpMkLst>
            <pc:docMk/>
            <pc:sldMk cId="2372197941" sldId="270"/>
            <ac:grpSpMk id="21" creationId="{36E097FA-845F-135B-7B93-69DD9BB3D6C0}"/>
          </ac:grpSpMkLst>
        </pc:grpChg>
        <pc:grpChg chg="del">
          <ac:chgData name="yaarasaqib@outlook.com" userId="c044dae9a3fa9c62" providerId="LiveId" clId="{24DD9BEB-9080-4591-AA69-0EFB83B3002E}" dt="2022-11-03T12:41:24.975" v="5041" actId="478"/>
          <ac:grpSpMkLst>
            <pc:docMk/>
            <pc:sldMk cId="2372197941" sldId="270"/>
            <ac:grpSpMk id="29" creationId="{C9457FDD-E354-1F7D-1DCB-CF40E9100D93}"/>
          </ac:grpSpMkLst>
        </pc:grpChg>
        <pc:picChg chg="del">
          <ac:chgData name="yaarasaqib@outlook.com" userId="c044dae9a3fa9c62" providerId="LiveId" clId="{24DD9BEB-9080-4591-AA69-0EFB83B3002E}" dt="2022-11-03T12:41:34.170" v="5046" actId="478"/>
          <ac:picMkLst>
            <pc:docMk/>
            <pc:sldMk cId="2372197941" sldId="270"/>
            <ac:picMk id="35" creationId="{74814407-C16F-FE45-5CDC-9B676465E183}"/>
          </ac:picMkLst>
        </pc:picChg>
      </pc:sldChg>
      <pc:sldChg chg="modSp del">
        <pc:chgData name="yaarasaqib@outlook.com" userId="c044dae9a3fa9c62" providerId="LiveId" clId="{24DD9BEB-9080-4591-AA69-0EFB83B3002E}" dt="2022-11-03T14:12:14.060" v="6051" actId="2696"/>
        <pc:sldMkLst>
          <pc:docMk/>
          <pc:sldMk cId="2136322067" sldId="271"/>
        </pc:sldMkLst>
        <pc:spChg chg="mod">
          <ac:chgData name="yaarasaqib@outlook.com" userId="c044dae9a3fa9c62" providerId="LiveId" clId="{24DD9BEB-9080-4591-AA69-0EFB83B3002E}" dt="2022-11-02T14:55:51.962" v="12"/>
          <ac:spMkLst>
            <pc:docMk/>
            <pc:sldMk cId="2136322067" sldId="271"/>
            <ac:spMk id="2" creationId="{D688D940-CB6F-0E1F-6451-8B5ECD9FF1A2}"/>
          </ac:spMkLst>
        </pc:spChg>
        <pc:spChg chg="mod">
          <ac:chgData name="yaarasaqib@outlook.com" userId="c044dae9a3fa9c62" providerId="LiveId" clId="{24DD9BEB-9080-4591-AA69-0EFB83B3002E}" dt="2022-11-02T14:55:51.962" v="12"/>
          <ac:spMkLst>
            <pc:docMk/>
            <pc:sldMk cId="2136322067" sldId="271"/>
            <ac:spMk id="3" creationId="{A28121DD-0D28-F9F3-33BF-9026D9410376}"/>
          </ac:spMkLst>
        </pc:spChg>
      </pc:sldChg>
      <pc:sldChg chg="modSp del">
        <pc:chgData name="yaarasaqib@outlook.com" userId="c044dae9a3fa9c62" providerId="LiveId" clId="{24DD9BEB-9080-4591-AA69-0EFB83B3002E}" dt="2022-11-03T14:12:00.278" v="6050" actId="2696"/>
        <pc:sldMkLst>
          <pc:docMk/>
          <pc:sldMk cId="2378032841" sldId="272"/>
        </pc:sldMkLst>
        <pc:spChg chg="mod">
          <ac:chgData name="yaarasaqib@outlook.com" userId="c044dae9a3fa9c62" providerId="LiveId" clId="{24DD9BEB-9080-4591-AA69-0EFB83B3002E}" dt="2022-11-02T14:55:51.962" v="12"/>
          <ac:spMkLst>
            <pc:docMk/>
            <pc:sldMk cId="2378032841" sldId="272"/>
            <ac:spMk id="2" creationId="{D688D940-CB6F-0E1F-6451-8B5ECD9FF1A2}"/>
          </ac:spMkLst>
        </pc:spChg>
        <pc:spChg chg="mod">
          <ac:chgData name="yaarasaqib@outlook.com" userId="c044dae9a3fa9c62" providerId="LiveId" clId="{24DD9BEB-9080-4591-AA69-0EFB83B3002E}" dt="2022-11-02T14:55:51.962" v="12"/>
          <ac:spMkLst>
            <pc:docMk/>
            <pc:sldMk cId="2378032841" sldId="272"/>
            <ac:spMk id="3" creationId="{A28121DD-0D28-F9F3-33BF-9026D9410376}"/>
          </ac:spMkLst>
        </pc:spChg>
      </pc:sldChg>
      <pc:sldChg chg="addSp delSp modSp mod modAnim chgLayout">
        <pc:chgData name="yaarasaqib@outlook.com" userId="c044dae9a3fa9c62" providerId="LiveId" clId="{24DD9BEB-9080-4591-AA69-0EFB83B3002E}" dt="2022-11-05T15:45:04.476" v="9467"/>
        <pc:sldMkLst>
          <pc:docMk/>
          <pc:sldMk cId="276181831" sldId="273"/>
        </pc:sldMkLst>
        <pc:spChg chg="add del mod">
          <ac:chgData name="yaarasaqib@outlook.com" userId="c044dae9a3fa9c62" providerId="LiveId" clId="{24DD9BEB-9080-4591-AA69-0EFB83B3002E}" dt="2022-11-02T15:01:55.228" v="288"/>
          <ac:spMkLst>
            <pc:docMk/>
            <pc:sldMk cId="276181831" sldId="273"/>
            <ac:spMk id="2" creationId="{07978D1C-4270-C9CD-CDBD-53631EC5A85D}"/>
          </ac:spMkLst>
        </pc:spChg>
        <pc:spChg chg="add mod ord">
          <ac:chgData name="yaarasaqib@outlook.com" userId="c044dae9a3fa9c62" providerId="LiveId" clId="{24DD9BEB-9080-4591-AA69-0EFB83B3002E}" dt="2022-11-02T16:32:02.011" v="2363" actId="20577"/>
          <ac:spMkLst>
            <pc:docMk/>
            <pc:sldMk cId="276181831" sldId="273"/>
            <ac:spMk id="3" creationId="{41EDD359-3F64-DE4D-8068-9C804B60FF48}"/>
          </ac:spMkLst>
        </pc:spChg>
        <pc:spChg chg="mod ord">
          <ac:chgData name="yaarasaqib@outlook.com" userId="c044dae9a3fa9c62" providerId="LiveId" clId="{24DD9BEB-9080-4591-AA69-0EFB83B3002E}" dt="2022-11-02T14:58:52.245" v="74" actId="700"/>
          <ac:spMkLst>
            <pc:docMk/>
            <pc:sldMk cId="276181831" sldId="273"/>
            <ac:spMk id="4" creationId="{B92FA8EB-9803-3C13-1EA6-5BD10250710D}"/>
          </ac:spMkLst>
        </pc:spChg>
        <pc:spChg chg="add mod ord">
          <ac:chgData name="yaarasaqib@outlook.com" userId="c044dae9a3fa9c62" providerId="LiveId" clId="{24DD9BEB-9080-4591-AA69-0EFB83B3002E}" dt="2022-11-02T16:46:03.879" v="2874" actId="20577"/>
          <ac:spMkLst>
            <pc:docMk/>
            <pc:sldMk cId="276181831" sldId="273"/>
            <ac:spMk id="5" creationId="{EF29744E-941B-DA64-9134-BFE13553CCAB}"/>
          </ac:spMkLst>
        </pc:spChg>
        <pc:spChg chg="add del mod">
          <ac:chgData name="yaarasaqib@outlook.com" userId="c044dae9a3fa9c62" providerId="LiveId" clId="{24DD9BEB-9080-4591-AA69-0EFB83B3002E}" dt="2022-11-02T15:01:55.228" v="286" actId="478"/>
          <ac:spMkLst>
            <pc:docMk/>
            <pc:sldMk cId="276181831" sldId="273"/>
            <ac:spMk id="6" creationId="{FB8EC3B1-1614-39FE-A875-6E363105C63F}"/>
          </ac:spMkLst>
        </pc:spChg>
        <pc:spChg chg="del mod">
          <ac:chgData name="yaarasaqib@outlook.com" userId="c044dae9a3fa9c62" providerId="LiveId" clId="{24DD9BEB-9080-4591-AA69-0EFB83B3002E}" dt="2022-11-02T14:57:45.002" v="17" actId="478"/>
          <ac:spMkLst>
            <pc:docMk/>
            <pc:sldMk cId="276181831" sldId="273"/>
            <ac:spMk id="11" creationId="{057244E0-3B19-CD34-E78B-C311EF6C14C6}"/>
          </ac:spMkLst>
        </pc:spChg>
        <pc:spChg chg="del">
          <ac:chgData name="yaarasaqib@outlook.com" userId="c044dae9a3fa9c62" providerId="LiveId" clId="{24DD9BEB-9080-4591-AA69-0EFB83B3002E}" dt="2022-11-02T14:57:47.134" v="18" actId="478"/>
          <ac:spMkLst>
            <pc:docMk/>
            <pc:sldMk cId="276181831" sldId="273"/>
            <ac:spMk id="15" creationId="{BAB9EC20-91E9-7872-128F-E025CD0D726E}"/>
          </ac:spMkLst>
        </pc:spChg>
      </pc:sldChg>
      <pc:sldChg chg="addSp delSp modSp mod addAnim delAnim modAnim">
        <pc:chgData name="yaarasaqib@outlook.com" userId="c044dae9a3fa9c62" providerId="LiveId" clId="{24DD9BEB-9080-4591-AA69-0EFB83B3002E}" dt="2022-11-05T15:46:47.628" v="9486"/>
        <pc:sldMkLst>
          <pc:docMk/>
          <pc:sldMk cId="2989671810" sldId="274"/>
        </pc:sldMkLst>
        <pc:spChg chg="del mod">
          <ac:chgData name="yaarasaqib@outlook.com" userId="c044dae9a3fa9c62" providerId="LiveId" clId="{24DD9BEB-9080-4591-AA69-0EFB83B3002E}" dt="2022-11-03T16:24:02.409" v="6090"/>
          <ac:spMkLst>
            <pc:docMk/>
            <pc:sldMk cId="2989671810" sldId="274"/>
            <ac:spMk id="6" creationId="{E2C5A4F5-61BE-3B14-FE36-9CDB0C6DB336}"/>
          </ac:spMkLst>
        </pc:spChg>
        <pc:spChg chg="del">
          <ac:chgData name="yaarasaqib@outlook.com" userId="c044dae9a3fa9c62" providerId="LiveId" clId="{24DD9BEB-9080-4591-AA69-0EFB83B3002E}" dt="2022-11-03T16:24:16.593" v="6092" actId="478"/>
          <ac:spMkLst>
            <pc:docMk/>
            <pc:sldMk cId="2989671810" sldId="274"/>
            <ac:spMk id="14" creationId="{54D21EFD-C352-9CCE-C511-D30D4511AA9E}"/>
          </ac:spMkLst>
        </pc:spChg>
        <pc:spChg chg="del">
          <ac:chgData name="yaarasaqib@outlook.com" userId="c044dae9a3fa9c62" providerId="LiveId" clId="{24DD9BEB-9080-4591-AA69-0EFB83B3002E}" dt="2022-11-03T16:23:25.277" v="6077" actId="478"/>
          <ac:spMkLst>
            <pc:docMk/>
            <pc:sldMk cId="2989671810" sldId="274"/>
            <ac:spMk id="42" creationId="{434849BC-3928-1559-6D47-F8D580E580F6}"/>
          </ac:spMkLst>
        </pc:spChg>
        <pc:spChg chg="del">
          <ac:chgData name="yaarasaqib@outlook.com" userId="c044dae9a3fa9c62" providerId="LiveId" clId="{24DD9BEB-9080-4591-AA69-0EFB83B3002E}" dt="2022-11-03T16:23:31.372" v="6080" actId="478"/>
          <ac:spMkLst>
            <pc:docMk/>
            <pc:sldMk cId="2989671810" sldId="274"/>
            <ac:spMk id="45" creationId="{0773462B-E6CD-0298-AF47-B015BF70EA86}"/>
          </ac:spMkLst>
        </pc:spChg>
        <pc:spChg chg="del">
          <ac:chgData name="yaarasaqib@outlook.com" userId="c044dae9a3fa9c62" providerId="LiveId" clId="{24DD9BEB-9080-4591-AA69-0EFB83B3002E}" dt="2022-11-03T16:23:35.191" v="6082" actId="478"/>
          <ac:spMkLst>
            <pc:docMk/>
            <pc:sldMk cId="2989671810" sldId="274"/>
            <ac:spMk id="49" creationId="{8D3F1C0C-409E-CA35-5855-A46BDCBBCB67}"/>
          </ac:spMkLst>
        </pc:spChg>
        <pc:spChg chg="add del">
          <ac:chgData name="yaarasaqib@outlook.com" userId="c044dae9a3fa9c62" providerId="LiveId" clId="{24DD9BEB-9080-4591-AA69-0EFB83B3002E}" dt="2022-11-03T16:25:32.859" v="6095" actId="478"/>
          <ac:spMkLst>
            <pc:docMk/>
            <pc:sldMk cId="2989671810" sldId="274"/>
            <ac:spMk id="51" creationId="{F3DDBC72-C7AB-F90C-A60A-244274985847}"/>
          </ac:spMkLst>
        </pc:spChg>
        <pc:spChg chg="mod">
          <ac:chgData name="yaarasaqib@outlook.com" userId="c044dae9a3fa9c62" providerId="LiveId" clId="{24DD9BEB-9080-4591-AA69-0EFB83B3002E}" dt="2022-11-03T16:23:15.084" v="6076" actId="5793"/>
          <ac:spMkLst>
            <pc:docMk/>
            <pc:sldMk cId="2989671810" sldId="274"/>
            <ac:spMk id="56" creationId="{B0F56274-98C3-A8D7-8670-25A49512A23F}"/>
          </ac:spMkLst>
        </pc:spChg>
        <pc:spChg chg="del">
          <ac:chgData name="yaarasaqib@outlook.com" userId="c044dae9a3fa9c62" providerId="LiveId" clId="{24DD9BEB-9080-4591-AA69-0EFB83B3002E}" dt="2022-11-03T16:23:37.110" v="6083" actId="478"/>
          <ac:spMkLst>
            <pc:docMk/>
            <pc:sldMk cId="2989671810" sldId="274"/>
            <ac:spMk id="64" creationId="{C41000AB-5A83-D3DE-7FB2-797C9DE72D02}"/>
          </ac:spMkLst>
        </pc:spChg>
        <pc:grpChg chg="del">
          <ac:chgData name="yaarasaqib@outlook.com" userId="c044dae9a3fa9c62" providerId="LiveId" clId="{24DD9BEB-9080-4591-AA69-0EFB83B3002E}" dt="2022-11-03T16:23:27.441" v="6078" actId="478"/>
          <ac:grpSpMkLst>
            <pc:docMk/>
            <pc:sldMk cId="2989671810" sldId="274"/>
            <ac:grpSpMk id="52" creationId="{9628AEA2-021B-1984-CFEF-323689556D05}"/>
          </ac:grpSpMkLst>
        </pc:grpChg>
        <pc:grpChg chg="del">
          <ac:chgData name="yaarasaqib@outlook.com" userId="c044dae9a3fa9c62" providerId="LiveId" clId="{24DD9BEB-9080-4591-AA69-0EFB83B3002E}" dt="2022-11-03T16:23:40.544" v="6084" actId="478"/>
          <ac:grpSpMkLst>
            <pc:docMk/>
            <pc:sldMk cId="2989671810" sldId="274"/>
            <ac:grpSpMk id="57" creationId="{B9AFD627-17C8-AEB1-306A-A2D58AF4D0F1}"/>
          </ac:grpSpMkLst>
        </pc:grpChg>
        <pc:grpChg chg="del">
          <ac:chgData name="yaarasaqib@outlook.com" userId="c044dae9a3fa9c62" providerId="LiveId" clId="{24DD9BEB-9080-4591-AA69-0EFB83B3002E}" dt="2022-11-03T16:23:29.422" v="6079" actId="478"/>
          <ac:grpSpMkLst>
            <pc:docMk/>
            <pc:sldMk cId="2989671810" sldId="274"/>
            <ac:grpSpMk id="71" creationId="{28D5200B-098E-28D4-645F-E6E55A8EEEEE}"/>
          </ac:grpSpMkLst>
        </pc:grpChg>
        <pc:picChg chg="add mod">
          <ac:chgData name="yaarasaqib@outlook.com" userId="c044dae9a3fa9c62" providerId="LiveId" clId="{24DD9BEB-9080-4591-AA69-0EFB83B3002E}" dt="2022-11-03T16:25:53.069" v="6099" actId="14100"/>
          <ac:picMkLst>
            <pc:docMk/>
            <pc:sldMk cId="2989671810" sldId="274"/>
            <ac:picMk id="3" creationId="{484D1A78-F32A-325F-858C-A5169E4EBC46}"/>
          </ac:picMkLst>
        </pc:picChg>
        <pc:picChg chg="del">
          <ac:chgData name="yaarasaqib@outlook.com" userId="c044dae9a3fa9c62" providerId="LiveId" clId="{24DD9BEB-9080-4591-AA69-0EFB83B3002E}" dt="2022-11-03T16:24:13.810" v="6091" actId="478"/>
          <ac:picMkLst>
            <pc:docMk/>
            <pc:sldMk cId="2989671810" sldId="274"/>
            <ac:picMk id="7" creationId="{CC0C3E2C-9D2A-126D-DBBB-51DE211C48D4}"/>
          </ac:picMkLst>
        </pc:picChg>
        <pc:picChg chg="del">
          <ac:chgData name="yaarasaqib@outlook.com" userId="c044dae9a3fa9c62" providerId="LiveId" clId="{24DD9BEB-9080-4591-AA69-0EFB83B3002E}" dt="2022-11-03T16:23:33.351" v="6081" actId="478"/>
          <ac:picMkLst>
            <pc:docMk/>
            <pc:sldMk cId="2989671810" sldId="274"/>
            <ac:picMk id="66" creationId="{739B791D-CC74-61AE-81F5-52693E3B86EC}"/>
          </ac:picMkLst>
        </pc:picChg>
      </pc:sldChg>
      <pc:sldChg chg="addSp delSp modSp mod addAnim delAnim modAnim">
        <pc:chgData name="yaarasaqib@outlook.com" userId="c044dae9a3fa9c62" providerId="LiveId" clId="{24DD9BEB-9080-4591-AA69-0EFB83B3002E}" dt="2022-11-05T15:45:26.553" v="9471"/>
        <pc:sldMkLst>
          <pc:docMk/>
          <pc:sldMk cId="3546001360" sldId="276"/>
        </pc:sldMkLst>
        <pc:spChg chg="add del mod">
          <ac:chgData name="yaarasaqib@outlook.com" userId="c044dae9a3fa9c62" providerId="LiveId" clId="{24DD9BEB-9080-4591-AA69-0EFB83B3002E}" dt="2022-11-02T16:49:45.601" v="3054" actId="1076"/>
          <ac:spMkLst>
            <pc:docMk/>
            <pc:sldMk cId="3546001360" sldId="276"/>
            <ac:spMk id="2" creationId="{D688D940-CB6F-0E1F-6451-8B5ECD9FF1A2}"/>
          </ac:spMkLst>
        </pc:spChg>
        <pc:spChg chg="add del mod">
          <ac:chgData name="yaarasaqib@outlook.com" userId="c044dae9a3fa9c62" providerId="LiveId" clId="{24DD9BEB-9080-4591-AA69-0EFB83B3002E}" dt="2022-11-02T16:49:45.601" v="3054" actId="1076"/>
          <ac:spMkLst>
            <pc:docMk/>
            <pc:sldMk cId="3546001360" sldId="276"/>
            <ac:spMk id="3" creationId="{A28121DD-0D28-F9F3-33BF-9026D9410376}"/>
          </ac:spMkLst>
        </pc:spChg>
        <pc:spChg chg="add del mod">
          <ac:chgData name="yaarasaqib@outlook.com" userId="c044dae9a3fa9c62" providerId="LiveId" clId="{24DD9BEB-9080-4591-AA69-0EFB83B3002E}" dt="2022-11-03T03:29:53.653" v="4527" actId="1036"/>
          <ac:spMkLst>
            <pc:docMk/>
            <pc:sldMk cId="3546001360" sldId="276"/>
            <ac:spMk id="4" creationId="{0A6423EB-3B9A-0482-0F26-F7BEC57443A0}"/>
          </ac:spMkLst>
        </pc:spChg>
        <pc:spChg chg="add mod">
          <ac:chgData name="yaarasaqib@outlook.com" userId="c044dae9a3fa9c62" providerId="LiveId" clId="{24DD9BEB-9080-4591-AA69-0EFB83B3002E}" dt="2022-11-03T03:29:38.763" v="4524" actId="1076"/>
          <ac:spMkLst>
            <pc:docMk/>
            <pc:sldMk cId="3546001360" sldId="276"/>
            <ac:spMk id="5" creationId="{707FC194-9966-8BFD-01D7-65AF18BEF27C}"/>
          </ac:spMkLst>
        </pc:spChg>
        <pc:spChg chg="add del mod">
          <ac:chgData name="yaarasaqib@outlook.com" userId="c044dae9a3fa9c62" providerId="LiveId" clId="{24DD9BEB-9080-4591-AA69-0EFB83B3002E}" dt="2022-11-02T16:54:19.193" v="3250" actId="1076"/>
          <ac:spMkLst>
            <pc:docMk/>
            <pc:sldMk cId="3546001360" sldId="276"/>
            <ac:spMk id="6" creationId="{E2C5A4F5-61BE-3B14-FE36-9CDB0C6DB336}"/>
          </ac:spMkLst>
        </pc:spChg>
        <pc:spChg chg="add mod">
          <ac:chgData name="yaarasaqib@outlook.com" userId="c044dae9a3fa9c62" providerId="LiveId" clId="{24DD9BEB-9080-4591-AA69-0EFB83B3002E}" dt="2022-11-02T17:03:24.020" v="3586" actId="20577"/>
          <ac:spMkLst>
            <pc:docMk/>
            <pc:sldMk cId="3546001360" sldId="276"/>
            <ac:spMk id="8" creationId="{00133B32-9F79-6B74-EC38-AF398D357121}"/>
          </ac:spMkLst>
        </pc:spChg>
        <pc:spChg chg="add del">
          <ac:chgData name="yaarasaqib@outlook.com" userId="c044dae9a3fa9c62" providerId="LiveId" clId="{24DD9BEB-9080-4591-AA69-0EFB83B3002E}" dt="2022-11-02T17:03:41.457" v="3590" actId="11529"/>
          <ac:spMkLst>
            <pc:docMk/>
            <pc:sldMk cId="3546001360" sldId="276"/>
            <ac:spMk id="9" creationId="{453A6865-D90F-B41E-BCAC-67F1215A8796}"/>
          </ac:spMkLst>
        </pc:spChg>
        <pc:spChg chg="add mod">
          <ac:chgData name="yaarasaqib@outlook.com" userId="c044dae9a3fa9c62" providerId="LiveId" clId="{24DD9BEB-9080-4591-AA69-0EFB83B3002E}" dt="2022-11-02T17:05:15.036" v="3637" actId="20577"/>
          <ac:spMkLst>
            <pc:docMk/>
            <pc:sldMk cId="3546001360" sldId="276"/>
            <ac:spMk id="10" creationId="{74E1AFB1-6A76-BD10-3C7D-42ECF08BAFC9}"/>
          </ac:spMkLst>
        </pc:spChg>
        <pc:spChg chg="add del mod">
          <ac:chgData name="yaarasaqib@outlook.com" userId="c044dae9a3fa9c62" providerId="LiveId" clId="{24DD9BEB-9080-4591-AA69-0EFB83B3002E}" dt="2022-11-02T16:49:45.601" v="3054" actId="1076"/>
          <ac:spMkLst>
            <pc:docMk/>
            <pc:sldMk cId="3546001360" sldId="276"/>
            <ac:spMk id="14" creationId="{54D21EFD-C352-9CCE-C511-D30D4511AA9E}"/>
          </ac:spMkLst>
        </pc:spChg>
        <pc:spChg chg="add del mod">
          <ac:chgData name="yaarasaqib@outlook.com" userId="c044dae9a3fa9c62" providerId="LiveId" clId="{24DD9BEB-9080-4591-AA69-0EFB83B3002E}" dt="2022-11-02T16:50:13.629" v="3105" actId="14100"/>
          <ac:spMkLst>
            <pc:docMk/>
            <pc:sldMk cId="3546001360" sldId="276"/>
            <ac:spMk id="19" creationId="{24C32A33-A98F-9391-BA7E-8360346DA7B3}"/>
          </ac:spMkLst>
        </pc:spChg>
        <pc:spChg chg="add del mod">
          <ac:chgData name="yaarasaqib@outlook.com" userId="c044dae9a3fa9c62" providerId="LiveId" clId="{24DD9BEB-9080-4591-AA69-0EFB83B3002E}" dt="2022-11-02T16:49:58.797" v="3099" actId="478"/>
          <ac:spMkLst>
            <pc:docMk/>
            <pc:sldMk cId="3546001360" sldId="276"/>
            <ac:spMk id="34" creationId="{8C1685CC-28E3-1DE6-779A-0A4BB08C7FB3}"/>
          </ac:spMkLst>
        </pc:spChg>
        <pc:spChg chg="add del mod">
          <ac:chgData name="yaarasaqib@outlook.com" userId="c044dae9a3fa9c62" providerId="LiveId" clId="{24DD9BEB-9080-4591-AA69-0EFB83B3002E}" dt="2022-11-02T16:59:57.238" v="3460" actId="478"/>
          <ac:spMkLst>
            <pc:docMk/>
            <pc:sldMk cId="3546001360" sldId="276"/>
            <ac:spMk id="37" creationId="{1A43273E-9732-AEF7-7726-2BF6CE0B4E31}"/>
          </ac:spMkLst>
        </pc:spChg>
        <pc:spChg chg="add del mod">
          <ac:chgData name="yaarasaqib@outlook.com" userId="c044dae9a3fa9c62" providerId="LiveId" clId="{24DD9BEB-9080-4591-AA69-0EFB83B3002E}" dt="2022-11-02T16:49:45.601" v="3054" actId="1076"/>
          <ac:spMkLst>
            <pc:docMk/>
            <pc:sldMk cId="3546001360" sldId="276"/>
            <ac:spMk id="52" creationId="{F3894D45-1F7F-9746-DFCB-B04171988C9F}"/>
          </ac:spMkLst>
        </pc:spChg>
        <pc:spChg chg="add del mod">
          <ac:chgData name="yaarasaqib@outlook.com" userId="c044dae9a3fa9c62" providerId="LiveId" clId="{24DD9BEB-9080-4591-AA69-0EFB83B3002E}" dt="2022-11-02T16:58:24.793" v="3457" actId="20577"/>
          <ac:spMkLst>
            <pc:docMk/>
            <pc:sldMk cId="3546001360" sldId="276"/>
            <ac:spMk id="68" creationId="{29C72B0B-E15D-377C-4F38-B672503ED02C}"/>
          </ac:spMkLst>
        </pc:spChg>
        <pc:spChg chg="add del mod">
          <ac:chgData name="yaarasaqib@outlook.com" userId="c044dae9a3fa9c62" providerId="LiveId" clId="{24DD9BEB-9080-4591-AA69-0EFB83B3002E}" dt="2022-11-02T16:59:57.238" v="3464"/>
          <ac:spMkLst>
            <pc:docMk/>
            <pc:sldMk cId="3546001360" sldId="276"/>
            <ac:spMk id="70" creationId="{00B35E40-7F69-4F37-D538-56068976D517}"/>
          </ac:spMkLst>
        </pc:spChg>
        <pc:spChg chg="add del mod">
          <ac:chgData name="yaarasaqib@outlook.com" userId="c044dae9a3fa9c62" providerId="LiveId" clId="{24DD9BEB-9080-4591-AA69-0EFB83B3002E}" dt="2022-11-02T16:59:57.238" v="3462"/>
          <ac:spMkLst>
            <pc:docMk/>
            <pc:sldMk cId="3546001360" sldId="276"/>
            <ac:spMk id="74" creationId="{C8D8B053-2849-7A28-9F00-54EDB6D8D444}"/>
          </ac:spMkLst>
        </pc:spChg>
        <pc:grpChg chg="add del mod">
          <ac:chgData name="yaarasaqib@outlook.com" userId="c044dae9a3fa9c62" providerId="LiveId" clId="{24DD9BEB-9080-4591-AA69-0EFB83B3002E}" dt="2022-11-02T16:49:45.601" v="3054" actId="1076"/>
          <ac:grpSpMkLst>
            <pc:docMk/>
            <pc:sldMk cId="3546001360" sldId="276"/>
            <ac:grpSpMk id="40" creationId="{E1EFAD4F-B54B-7882-C2AA-EB3464441F15}"/>
          </ac:grpSpMkLst>
        </pc:grpChg>
        <pc:grpChg chg="add del mod">
          <ac:chgData name="yaarasaqib@outlook.com" userId="c044dae9a3fa9c62" providerId="LiveId" clId="{24DD9BEB-9080-4591-AA69-0EFB83B3002E}" dt="2022-11-02T16:49:45.601" v="3054" actId="1076"/>
          <ac:grpSpMkLst>
            <pc:docMk/>
            <pc:sldMk cId="3546001360" sldId="276"/>
            <ac:grpSpMk id="45" creationId="{AB8651CC-7E6F-F3A8-CCFA-8C10B1F89297}"/>
          </ac:grpSpMkLst>
        </pc:grpChg>
        <pc:grpChg chg="add del mod">
          <ac:chgData name="yaarasaqib@outlook.com" userId="c044dae9a3fa9c62" providerId="LiveId" clId="{24DD9BEB-9080-4591-AA69-0EFB83B3002E}" dt="2022-11-02T16:49:45.601" v="3054" actId="1076"/>
          <ac:grpSpMkLst>
            <pc:docMk/>
            <pc:sldMk cId="3546001360" sldId="276"/>
            <ac:grpSpMk id="59" creationId="{DDE4BA52-08F3-9F62-FEFF-906367C8CD61}"/>
          </ac:grpSpMkLst>
        </pc:grpChg>
        <pc:picChg chg="add del mod">
          <ac:chgData name="yaarasaqib@outlook.com" userId="c044dae9a3fa9c62" providerId="LiveId" clId="{24DD9BEB-9080-4591-AA69-0EFB83B3002E}" dt="2022-11-02T16:54:21.585" v="3251" actId="1076"/>
          <ac:picMkLst>
            <pc:docMk/>
            <pc:sldMk cId="3546001360" sldId="276"/>
            <ac:picMk id="7" creationId="{CC0C3E2C-9D2A-126D-DBBB-51DE211C48D4}"/>
          </ac:picMkLst>
        </pc:picChg>
        <pc:picChg chg="add del mod">
          <ac:chgData name="yaarasaqib@outlook.com" userId="c044dae9a3fa9c62" providerId="LiveId" clId="{24DD9BEB-9080-4591-AA69-0EFB83B3002E}" dt="2022-11-02T16:49:45.601" v="3054" actId="1076"/>
          <ac:picMkLst>
            <pc:docMk/>
            <pc:sldMk cId="3546001360" sldId="276"/>
            <ac:picMk id="54" creationId="{A5471490-225A-5984-5DF9-F0E1CB6887AE}"/>
          </ac:picMkLst>
        </pc:picChg>
      </pc:sldChg>
      <pc:sldChg chg="modSp del">
        <pc:chgData name="yaarasaqib@outlook.com" userId="c044dae9a3fa9c62" providerId="LiveId" clId="{24DD9BEB-9080-4591-AA69-0EFB83B3002E}" dt="2022-11-04T03:21:00.902" v="6468" actId="2696"/>
        <pc:sldMkLst>
          <pc:docMk/>
          <pc:sldMk cId="639804542" sldId="277"/>
        </pc:sldMkLst>
        <pc:spChg chg="mod">
          <ac:chgData name="yaarasaqib@outlook.com" userId="c044dae9a3fa9c62" providerId="LiveId" clId="{24DD9BEB-9080-4591-AA69-0EFB83B3002E}" dt="2022-11-02T14:55:51.962" v="12"/>
          <ac:spMkLst>
            <pc:docMk/>
            <pc:sldMk cId="639804542" sldId="277"/>
            <ac:spMk id="2" creationId="{D688D940-CB6F-0E1F-6451-8B5ECD9FF1A2}"/>
          </ac:spMkLst>
        </pc:spChg>
        <pc:spChg chg="mod">
          <ac:chgData name="yaarasaqib@outlook.com" userId="c044dae9a3fa9c62" providerId="LiveId" clId="{24DD9BEB-9080-4591-AA69-0EFB83B3002E}" dt="2022-11-02T14:55:51.962" v="12"/>
          <ac:spMkLst>
            <pc:docMk/>
            <pc:sldMk cId="639804542" sldId="277"/>
            <ac:spMk id="3" creationId="{A28121DD-0D28-F9F3-33BF-9026D9410376}"/>
          </ac:spMkLst>
        </pc:spChg>
      </pc:sldChg>
      <pc:sldChg chg="addSp modSp mod">
        <pc:chgData name="yaarasaqib@outlook.com" userId="c044dae9a3fa9c62" providerId="LiveId" clId="{24DD9BEB-9080-4591-AA69-0EFB83B3002E}" dt="2022-11-04T03:30:05.663" v="6651" actId="20577"/>
        <pc:sldMkLst>
          <pc:docMk/>
          <pc:sldMk cId="1107665296" sldId="278"/>
        </pc:sldMkLst>
        <pc:spChg chg="mod">
          <ac:chgData name="yaarasaqib@outlook.com" userId="c044dae9a3fa9c62" providerId="LiveId" clId="{24DD9BEB-9080-4591-AA69-0EFB83B3002E}" dt="2022-11-02T14:55:51.962" v="12"/>
          <ac:spMkLst>
            <pc:docMk/>
            <pc:sldMk cId="1107665296" sldId="278"/>
            <ac:spMk id="2" creationId="{D688D940-CB6F-0E1F-6451-8B5ECD9FF1A2}"/>
          </ac:spMkLst>
        </pc:spChg>
        <pc:spChg chg="mod">
          <ac:chgData name="yaarasaqib@outlook.com" userId="c044dae9a3fa9c62" providerId="LiveId" clId="{24DD9BEB-9080-4591-AA69-0EFB83B3002E}" dt="2022-11-02T14:55:51.962" v="12"/>
          <ac:spMkLst>
            <pc:docMk/>
            <pc:sldMk cId="1107665296" sldId="278"/>
            <ac:spMk id="3" creationId="{A28121DD-0D28-F9F3-33BF-9026D9410376}"/>
          </ac:spMkLst>
        </pc:spChg>
        <pc:spChg chg="mod">
          <ac:chgData name="yaarasaqib@outlook.com" userId="c044dae9a3fa9c62" providerId="LiveId" clId="{24DD9BEB-9080-4591-AA69-0EFB83B3002E}" dt="2022-11-04T03:30:05.663" v="6651" actId="20577"/>
          <ac:spMkLst>
            <pc:docMk/>
            <pc:sldMk cId="1107665296" sldId="278"/>
            <ac:spMk id="7" creationId="{4512CA7A-AB54-E928-CAD4-BFBAC30BA733}"/>
          </ac:spMkLst>
        </pc:spChg>
        <pc:spChg chg="mod">
          <ac:chgData name="yaarasaqib@outlook.com" userId="c044dae9a3fa9c62" providerId="LiveId" clId="{24DD9BEB-9080-4591-AA69-0EFB83B3002E}" dt="2022-11-04T03:22:44.887" v="6534" actId="207"/>
          <ac:spMkLst>
            <pc:docMk/>
            <pc:sldMk cId="1107665296" sldId="278"/>
            <ac:spMk id="15" creationId="{1A804C1B-2161-6828-C862-87AADC64C349}"/>
          </ac:spMkLst>
        </pc:spChg>
        <pc:spChg chg="mod">
          <ac:chgData name="yaarasaqib@outlook.com" userId="c044dae9a3fa9c62" providerId="LiveId" clId="{24DD9BEB-9080-4591-AA69-0EFB83B3002E}" dt="2022-11-04T03:21:29.886" v="6510" actId="20577"/>
          <ac:spMkLst>
            <pc:docMk/>
            <pc:sldMk cId="1107665296" sldId="278"/>
            <ac:spMk id="18" creationId="{172D32FA-9D7A-D46D-C961-31E8A508DA8B}"/>
          </ac:spMkLst>
        </pc:spChg>
        <pc:picChg chg="add mod">
          <ac:chgData name="yaarasaqib@outlook.com" userId="c044dae9a3fa9c62" providerId="LiveId" clId="{24DD9BEB-9080-4591-AA69-0EFB83B3002E}" dt="2022-11-04T03:24:07.024" v="6538" actId="1076"/>
          <ac:picMkLst>
            <pc:docMk/>
            <pc:sldMk cId="1107665296" sldId="278"/>
            <ac:picMk id="8" creationId="{610DE467-9247-6B51-31C5-A370CDC67AC3}"/>
          </ac:picMkLst>
        </pc:picChg>
      </pc:sldChg>
      <pc:sldChg chg="addSp delSp modSp mod">
        <pc:chgData name="yaarasaqib@outlook.com" userId="c044dae9a3fa9c62" providerId="LiveId" clId="{24DD9BEB-9080-4591-AA69-0EFB83B3002E}" dt="2022-11-04T03:29:44.173" v="6627" actId="1035"/>
        <pc:sldMkLst>
          <pc:docMk/>
          <pc:sldMk cId="2190876181" sldId="279"/>
        </pc:sldMkLst>
        <pc:spChg chg="mod">
          <ac:chgData name="yaarasaqib@outlook.com" userId="c044dae9a3fa9c62" providerId="LiveId" clId="{24DD9BEB-9080-4591-AA69-0EFB83B3002E}" dt="2022-11-02T14:55:51.962" v="12"/>
          <ac:spMkLst>
            <pc:docMk/>
            <pc:sldMk cId="2190876181" sldId="279"/>
            <ac:spMk id="2" creationId="{D688D940-CB6F-0E1F-6451-8B5ECD9FF1A2}"/>
          </ac:spMkLst>
        </pc:spChg>
        <pc:spChg chg="mod">
          <ac:chgData name="yaarasaqib@outlook.com" userId="c044dae9a3fa9c62" providerId="LiveId" clId="{24DD9BEB-9080-4591-AA69-0EFB83B3002E}" dt="2022-11-02T14:55:51.962" v="12"/>
          <ac:spMkLst>
            <pc:docMk/>
            <pc:sldMk cId="2190876181" sldId="279"/>
            <ac:spMk id="3" creationId="{A28121DD-0D28-F9F3-33BF-9026D9410376}"/>
          </ac:spMkLst>
        </pc:spChg>
        <pc:spChg chg="mod">
          <ac:chgData name="yaarasaqib@outlook.com" userId="c044dae9a3fa9c62" providerId="LiveId" clId="{24DD9BEB-9080-4591-AA69-0EFB83B3002E}" dt="2022-11-04T03:29:44.173" v="6627" actId="1035"/>
          <ac:spMkLst>
            <pc:docMk/>
            <pc:sldMk cId="2190876181" sldId="279"/>
            <ac:spMk id="4" creationId="{0A6423EB-3B9A-0482-0F26-F7BEC57443A0}"/>
          </ac:spMkLst>
        </pc:spChg>
        <pc:spChg chg="add mod">
          <ac:chgData name="yaarasaqib@outlook.com" userId="c044dae9a3fa9c62" providerId="LiveId" clId="{24DD9BEB-9080-4591-AA69-0EFB83B3002E}" dt="2022-11-04T03:28:55.967" v="6609" actId="207"/>
          <ac:spMkLst>
            <pc:docMk/>
            <pc:sldMk cId="2190876181" sldId="279"/>
            <ac:spMk id="5" creationId="{73B09666-8266-D790-53C0-47FD11C4E3CB}"/>
          </ac:spMkLst>
        </pc:spChg>
        <pc:spChg chg="mod">
          <ac:chgData name="yaarasaqib@outlook.com" userId="c044dae9a3fa9c62" providerId="LiveId" clId="{24DD9BEB-9080-4591-AA69-0EFB83B3002E}" dt="2022-11-04T03:29:41.944" v="6626" actId="1076"/>
          <ac:spMkLst>
            <pc:docMk/>
            <pc:sldMk cId="2190876181" sldId="279"/>
            <ac:spMk id="7" creationId="{4512CA7A-AB54-E928-CAD4-BFBAC30BA733}"/>
          </ac:spMkLst>
        </pc:spChg>
        <pc:spChg chg="mod">
          <ac:chgData name="yaarasaqib@outlook.com" userId="c044dae9a3fa9c62" providerId="LiveId" clId="{24DD9BEB-9080-4591-AA69-0EFB83B3002E}" dt="2022-11-04T03:27:14.801" v="6601" actId="20577"/>
          <ac:spMkLst>
            <pc:docMk/>
            <pc:sldMk cId="2190876181" sldId="279"/>
            <ac:spMk id="8" creationId="{E56B348B-4CF3-12C9-9199-0BB6A1AF68A6}"/>
          </ac:spMkLst>
        </pc:spChg>
        <pc:spChg chg="mod">
          <ac:chgData name="yaarasaqib@outlook.com" userId="c044dae9a3fa9c62" providerId="LiveId" clId="{24DD9BEB-9080-4591-AA69-0EFB83B3002E}" dt="2022-11-04T03:29:16.396" v="6610" actId="1076"/>
          <ac:spMkLst>
            <pc:docMk/>
            <pc:sldMk cId="2190876181" sldId="279"/>
            <ac:spMk id="14" creationId="{54D21EFD-C352-9CCE-C511-D30D4511AA9E}"/>
          </ac:spMkLst>
        </pc:spChg>
        <pc:spChg chg="add del mod">
          <ac:chgData name="yaarasaqib@outlook.com" userId="c044dae9a3fa9c62" providerId="LiveId" clId="{24DD9BEB-9080-4591-AA69-0EFB83B3002E}" dt="2022-11-04T03:27:00.600" v="6595" actId="20577"/>
          <ac:spMkLst>
            <pc:docMk/>
            <pc:sldMk cId="2190876181" sldId="279"/>
            <ac:spMk id="18" creationId="{172D32FA-9D7A-D46D-C961-31E8A508DA8B}"/>
          </ac:spMkLst>
        </pc:spChg>
        <pc:picChg chg="del">
          <ac:chgData name="yaarasaqib@outlook.com" userId="c044dae9a3fa9c62" providerId="LiveId" clId="{24DD9BEB-9080-4591-AA69-0EFB83B3002E}" dt="2022-11-04T03:27:22.363" v="6602" actId="478"/>
          <ac:picMkLst>
            <pc:docMk/>
            <pc:sldMk cId="2190876181" sldId="279"/>
            <ac:picMk id="12" creationId="{BE24F074-2554-0B6E-8469-C62FF99386BD}"/>
          </ac:picMkLst>
        </pc:picChg>
      </pc:sldChg>
      <pc:sldChg chg="addSp delSp modSp mod modAnim">
        <pc:chgData name="yaarasaqib@outlook.com" userId="c044dae9a3fa9c62" providerId="LiveId" clId="{24DD9BEB-9080-4591-AA69-0EFB83B3002E}" dt="2022-11-05T15:53:05.627" v="9517"/>
        <pc:sldMkLst>
          <pc:docMk/>
          <pc:sldMk cId="1399652621" sldId="280"/>
        </pc:sldMkLst>
        <pc:spChg chg="mod">
          <ac:chgData name="yaarasaqib@outlook.com" userId="c044dae9a3fa9c62" providerId="LiveId" clId="{24DD9BEB-9080-4591-AA69-0EFB83B3002E}" dt="2022-11-02T14:55:51.962" v="12"/>
          <ac:spMkLst>
            <pc:docMk/>
            <pc:sldMk cId="1399652621" sldId="280"/>
            <ac:spMk id="2" creationId="{D688D940-CB6F-0E1F-6451-8B5ECD9FF1A2}"/>
          </ac:spMkLst>
        </pc:spChg>
        <pc:spChg chg="mod">
          <ac:chgData name="yaarasaqib@outlook.com" userId="c044dae9a3fa9c62" providerId="LiveId" clId="{24DD9BEB-9080-4591-AA69-0EFB83B3002E}" dt="2022-11-02T14:55:51.962" v="12"/>
          <ac:spMkLst>
            <pc:docMk/>
            <pc:sldMk cId="1399652621" sldId="280"/>
            <ac:spMk id="3" creationId="{A28121DD-0D28-F9F3-33BF-9026D9410376}"/>
          </ac:spMkLst>
        </pc:spChg>
        <pc:spChg chg="mod">
          <ac:chgData name="yaarasaqib@outlook.com" userId="c044dae9a3fa9c62" providerId="LiveId" clId="{24DD9BEB-9080-4591-AA69-0EFB83B3002E}" dt="2022-11-05T01:09:20.781" v="9243" actId="1076"/>
          <ac:spMkLst>
            <pc:docMk/>
            <pc:sldMk cId="1399652621" sldId="280"/>
            <ac:spMk id="4" creationId="{0A6423EB-3B9A-0482-0F26-F7BEC57443A0}"/>
          </ac:spMkLst>
        </pc:spChg>
        <pc:spChg chg="add del mod">
          <ac:chgData name="yaarasaqib@outlook.com" userId="c044dae9a3fa9c62" providerId="LiveId" clId="{24DD9BEB-9080-4591-AA69-0EFB83B3002E}" dt="2022-11-05T01:10:56.077" v="9263" actId="13926"/>
          <ac:spMkLst>
            <pc:docMk/>
            <pc:sldMk cId="1399652621" sldId="280"/>
            <ac:spMk id="7" creationId="{4512CA7A-AB54-E928-CAD4-BFBAC30BA733}"/>
          </ac:spMkLst>
        </pc:spChg>
        <pc:spChg chg="add mod">
          <ac:chgData name="yaarasaqib@outlook.com" userId="c044dae9a3fa9c62" providerId="LiveId" clId="{24DD9BEB-9080-4591-AA69-0EFB83B3002E}" dt="2022-11-05T01:05:01.980" v="9194" actId="20577"/>
          <ac:spMkLst>
            <pc:docMk/>
            <pc:sldMk cId="1399652621" sldId="280"/>
            <ac:spMk id="8" creationId="{02823E95-C6F5-7EDE-8A72-C4BAD2DDF008}"/>
          </ac:spMkLst>
        </pc:spChg>
        <pc:spChg chg="del">
          <ac:chgData name="yaarasaqib@outlook.com" userId="c044dae9a3fa9c62" providerId="LiveId" clId="{24DD9BEB-9080-4591-AA69-0EFB83B3002E}" dt="2022-11-04T09:15:43.461" v="8248" actId="478"/>
          <ac:spMkLst>
            <pc:docMk/>
            <pc:sldMk cId="1399652621" sldId="280"/>
            <ac:spMk id="8" creationId="{E56B348B-4CF3-12C9-9199-0BB6A1AF68A6}"/>
          </ac:spMkLst>
        </pc:spChg>
        <pc:spChg chg="add del mod">
          <ac:chgData name="yaarasaqib@outlook.com" userId="c044dae9a3fa9c62" providerId="LiveId" clId="{24DD9BEB-9080-4591-AA69-0EFB83B3002E}" dt="2022-11-05T01:07:31.146" v="9223" actId="11529"/>
          <ac:spMkLst>
            <pc:docMk/>
            <pc:sldMk cId="1399652621" sldId="280"/>
            <ac:spMk id="11" creationId="{60318BB4-6455-1E51-D1AA-AE72BDD75A68}"/>
          </ac:spMkLst>
        </pc:spChg>
        <pc:spChg chg="add del mod">
          <ac:chgData name="yaarasaqib@outlook.com" userId="c044dae9a3fa9c62" providerId="LiveId" clId="{24DD9BEB-9080-4591-AA69-0EFB83B3002E}" dt="2022-11-05T01:09:25.678" v="9252"/>
          <ac:spMkLst>
            <pc:docMk/>
            <pc:sldMk cId="1399652621" sldId="280"/>
            <ac:spMk id="12" creationId="{42EB2242-06DF-899F-FD58-EAD0B3472B9F}"/>
          </ac:spMkLst>
        </pc:spChg>
        <pc:spChg chg="add del">
          <ac:chgData name="yaarasaqib@outlook.com" userId="c044dae9a3fa9c62" providerId="LiveId" clId="{24DD9BEB-9080-4591-AA69-0EFB83B3002E}" dt="2022-11-04T15:51:44.661" v="8289" actId="478"/>
          <ac:spMkLst>
            <pc:docMk/>
            <pc:sldMk cId="1399652621" sldId="280"/>
            <ac:spMk id="14" creationId="{54D21EFD-C352-9CCE-C511-D30D4511AA9E}"/>
          </ac:spMkLst>
        </pc:spChg>
        <pc:spChg chg="mod">
          <ac:chgData name="yaarasaqib@outlook.com" userId="c044dae9a3fa9c62" providerId="LiveId" clId="{24DD9BEB-9080-4591-AA69-0EFB83B3002E}" dt="2022-11-05T00:49:38.449" v="8639" actId="20577"/>
          <ac:spMkLst>
            <pc:docMk/>
            <pc:sldMk cId="1399652621" sldId="280"/>
            <ac:spMk id="18" creationId="{172D32FA-9D7A-D46D-C961-31E8A508DA8B}"/>
          </ac:spMkLst>
        </pc:spChg>
        <pc:grpChg chg="del">
          <ac:chgData name="yaarasaqib@outlook.com" userId="c044dae9a3fa9c62" providerId="LiveId" clId="{24DD9BEB-9080-4591-AA69-0EFB83B3002E}" dt="2022-11-04T09:15:47.281" v="8249" actId="478"/>
          <ac:grpSpMkLst>
            <pc:docMk/>
            <pc:sldMk cId="1399652621" sldId="280"/>
            <ac:grpSpMk id="23" creationId="{2CF095C3-9ABF-F088-69CA-67455F38B021}"/>
          </ac:grpSpMkLst>
        </pc:grpChg>
        <pc:graphicFrameChg chg="mod">
          <ac:chgData name="yaarasaqib@outlook.com" userId="c044dae9a3fa9c62" providerId="LiveId" clId="{24DD9BEB-9080-4591-AA69-0EFB83B3002E}" dt="2022-11-04T15:50:18.777" v="8281" actId="14100"/>
          <ac:graphicFrameMkLst>
            <pc:docMk/>
            <pc:sldMk cId="1399652621" sldId="280"/>
            <ac:graphicFrameMk id="25" creationId="{B081F65E-8D13-C26F-7B84-A6A5474E43D4}"/>
          </ac:graphicFrameMkLst>
        </pc:graphicFrameChg>
        <pc:picChg chg="mod">
          <ac:chgData name="yaarasaqib@outlook.com" userId="c044dae9a3fa9c62" providerId="LiveId" clId="{24DD9BEB-9080-4591-AA69-0EFB83B3002E}" dt="2022-11-05T01:10:56.633" v="9264" actId="1076"/>
          <ac:picMkLst>
            <pc:docMk/>
            <pc:sldMk cId="1399652621" sldId="280"/>
            <ac:picMk id="6" creationId="{0CF39011-DD9B-570D-29DA-CFCE6BEABC3E}"/>
          </ac:picMkLst>
        </pc:picChg>
        <pc:picChg chg="del">
          <ac:chgData name="yaarasaqib@outlook.com" userId="c044dae9a3fa9c62" providerId="LiveId" clId="{24DD9BEB-9080-4591-AA69-0EFB83B3002E}" dt="2022-11-04T09:13:12.042" v="8221" actId="478"/>
          <ac:picMkLst>
            <pc:docMk/>
            <pc:sldMk cId="1399652621" sldId="280"/>
            <ac:picMk id="11" creationId="{41DF1170-6D30-2D26-A07A-17D19FE88452}"/>
          </ac:picMkLst>
        </pc:picChg>
        <pc:picChg chg="add del">
          <ac:chgData name="yaarasaqib@outlook.com" userId="c044dae9a3fa9c62" providerId="LiveId" clId="{24DD9BEB-9080-4591-AA69-0EFB83B3002E}" dt="2022-11-04T15:51:15.042" v="8284" actId="22"/>
          <ac:picMkLst>
            <pc:docMk/>
            <pc:sldMk cId="1399652621" sldId="280"/>
            <ac:picMk id="11" creationId="{84C302C5-A3EB-1571-E89A-69A220BD04BE}"/>
          </ac:picMkLst>
        </pc:picChg>
        <pc:picChg chg="add del mod">
          <ac:chgData name="yaarasaqib@outlook.com" userId="c044dae9a3fa9c62" providerId="LiveId" clId="{24DD9BEB-9080-4591-AA69-0EFB83B3002E}" dt="2022-11-05T00:49:13.533" v="8610" actId="21"/>
          <ac:picMkLst>
            <pc:docMk/>
            <pc:sldMk cId="1399652621" sldId="280"/>
            <ac:picMk id="13" creationId="{E8922260-1A7E-D478-32C2-B9E150182E2F}"/>
          </ac:picMkLst>
        </pc:picChg>
        <pc:picChg chg="add del">
          <ac:chgData name="yaarasaqib@outlook.com" userId="c044dae9a3fa9c62" providerId="LiveId" clId="{24DD9BEB-9080-4591-AA69-0EFB83B3002E}" dt="2022-11-04T09:15:37.777" v="8247"/>
          <ac:picMkLst>
            <pc:docMk/>
            <pc:sldMk cId="1399652621" sldId="280"/>
            <ac:picMk id="2050" creationId="{86711E77-320A-D7A3-EF68-2F19BF7EE1B4}"/>
          </ac:picMkLst>
        </pc:picChg>
        <pc:inkChg chg="del">
          <ac:chgData name="yaarasaqib@outlook.com" userId="c044dae9a3fa9c62" providerId="LiveId" clId="{24DD9BEB-9080-4591-AA69-0EFB83B3002E}" dt="2022-11-04T09:15:51.228" v="8251" actId="478"/>
          <ac:inkMkLst>
            <pc:docMk/>
            <pc:sldMk cId="1399652621" sldId="280"/>
            <ac:inkMk id="26" creationId="{4A9A95B3-4F65-EF2D-88D8-C3DCD9D82224}"/>
          </ac:inkMkLst>
        </pc:inkChg>
        <pc:inkChg chg="del">
          <ac:chgData name="yaarasaqib@outlook.com" userId="c044dae9a3fa9c62" providerId="LiveId" clId="{24DD9BEB-9080-4591-AA69-0EFB83B3002E}" dt="2022-11-04T09:15:49.294" v="8250" actId="478"/>
          <ac:inkMkLst>
            <pc:docMk/>
            <pc:sldMk cId="1399652621" sldId="280"/>
            <ac:inkMk id="27" creationId="{B7E99DF5-9783-DD9F-1586-21EFA2282428}"/>
          </ac:inkMkLst>
        </pc:inkChg>
      </pc:sldChg>
      <pc:sldChg chg="addSp delSp modSp mod modAnim">
        <pc:chgData name="yaarasaqib@outlook.com" userId="c044dae9a3fa9c62" providerId="LiveId" clId="{24DD9BEB-9080-4591-AA69-0EFB83B3002E}" dt="2022-11-05T15:47:23.594" v="9492"/>
        <pc:sldMkLst>
          <pc:docMk/>
          <pc:sldMk cId="2831575775" sldId="281"/>
        </pc:sldMkLst>
        <pc:spChg chg="mod">
          <ac:chgData name="yaarasaqib@outlook.com" userId="c044dae9a3fa9c62" providerId="LiveId" clId="{24DD9BEB-9080-4591-AA69-0EFB83B3002E}" dt="2022-11-02T14:55:51.962" v="12"/>
          <ac:spMkLst>
            <pc:docMk/>
            <pc:sldMk cId="2831575775" sldId="281"/>
            <ac:spMk id="2" creationId="{D688D940-CB6F-0E1F-6451-8B5ECD9FF1A2}"/>
          </ac:spMkLst>
        </pc:spChg>
        <pc:spChg chg="mod">
          <ac:chgData name="yaarasaqib@outlook.com" userId="c044dae9a3fa9c62" providerId="LiveId" clId="{24DD9BEB-9080-4591-AA69-0EFB83B3002E}" dt="2022-11-02T14:55:51.962" v="12"/>
          <ac:spMkLst>
            <pc:docMk/>
            <pc:sldMk cId="2831575775" sldId="281"/>
            <ac:spMk id="3" creationId="{A28121DD-0D28-F9F3-33BF-9026D9410376}"/>
          </ac:spMkLst>
        </pc:spChg>
        <pc:spChg chg="del mod">
          <ac:chgData name="yaarasaqib@outlook.com" userId="c044dae9a3fa9c62" providerId="LiveId" clId="{24DD9BEB-9080-4591-AA69-0EFB83B3002E}" dt="2022-11-03T16:36:51.451" v="6246"/>
          <ac:spMkLst>
            <pc:docMk/>
            <pc:sldMk cId="2831575775" sldId="281"/>
            <ac:spMk id="5" creationId="{A25E426F-1D87-CBE3-88D7-149F9CAA663F}"/>
          </ac:spMkLst>
        </pc:spChg>
        <pc:spChg chg="mod">
          <ac:chgData name="yaarasaqib@outlook.com" userId="c044dae9a3fa9c62" providerId="LiveId" clId="{24DD9BEB-9080-4591-AA69-0EFB83B3002E}" dt="2022-11-03T16:36:23.243" v="6176" actId="20577"/>
          <ac:spMkLst>
            <pc:docMk/>
            <pc:sldMk cId="2831575775" sldId="281"/>
            <ac:spMk id="7" creationId="{5529D0F1-2DE0-4550-CDFF-3E3915C8B7F5}"/>
          </ac:spMkLst>
        </pc:spChg>
        <pc:spChg chg="mod">
          <ac:chgData name="yaarasaqib@outlook.com" userId="c044dae9a3fa9c62" providerId="LiveId" clId="{24DD9BEB-9080-4591-AA69-0EFB83B3002E}" dt="2022-11-03T16:41:29.580" v="6299" actId="1076"/>
          <ac:spMkLst>
            <pc:docMk/>
            <pc:sldMk cId="2831575775" sldId="281"/>
            <ac:spMk id="8" creationId="{3D3AE752-8192-92EF-0C75-D4049D9B0EC0}"/>
          </ac:spMkLst>
        </pc:spChg>
        <pc:spChg chg="del mod">
          <ac:chgData name="yaarasaqib@outlook.com" userId="c044dae9a3fa9c62" providerId="LiveId" clId="{24DD9BEB-9080-4591-AA69-0EFB83B3002E}" dt="2022-11-03T16:37:02.494" v="6251" actId="478"/>
          <ac:spMkLst>
            <pc:docMk/>
            <pc:sldMk cId="2831575775" sldId="281"/>
            <ac:spMk id="9" creationId="{CA9356C3-518A-96D0-0A33-A0650D28A81C}"/>
          </ac:spMkLst>
        </pc:spChg>
        <pc:spChg chg="add del mod">
          <ac:chgData name="yaarasaqib@outlook.com" userId="c044dae9a3fa9c62" providerId="LiveId" clId="{24DD9BEB-9080-4591-AA69-0EFB83B3002E}" dt="2022-11-03T16:40:32.123" v="6273"/>
          <ac:spMkLst>
            <pc:docMk/>
            <pc:sldMk cId="2831575775" sldId="281"/>
            <ac:spMk id="10" creationId="{4F06A454-AC0E-E3E2-A201-EAC4AA9BD70F}"/>
          </ac:spMkLst>
        </pc:spChg>
        <pc:spChg chg="mod">
          <ac:chgData name="yaarasaqib@outlook.com" userId="c044dae9a3fa9c62" providerId="LiveId" clId="{24DD9BEB-9080-4591-AA69-0EFB83B3002E}" dt="2022-11-03T16:37:42.237" v="6264" actId="20577"/>
          <ac:spMkLst>
            <pc:docMk/>
            <pc:sldMk cId="2831575775" sldId="281"/>
            <ac:spMk id="11" creationId="{6A526CFD-6D9D-B143-C242-B6B43220E49E}"/>
          </ac:spMkLst>
        </pc:spChg>
        <pc:spChg chg="add del mod">
          <ac:chgData name="yaarasaqib@outlook.com" userId="c044dae9a3fa9c62" providerId="LiveId" clId="{24DD9BEB-9080-4591-AA69-0EFB83B3002E}" dt="2022-11-03T16:40:48.570" v="6278" actId="1076"/>
          <ac:spMkLst>
            <pc:docMk/>
            <pc:sldMk cId="2831575775" sldId="281"/>
            <ac:spMk id="12" creationId="{1C8FF25B-D243-4B3B-7410-3AC447A82FD5}"/>
          </ac:spMkLst>
        </pc:spChg>
        <pc:picChg chg="add mod">
          <ac:chgData name="yaarasaqib@outlook.com" userId="c044dae9a3fa9c62" providerId="LiveId" clId="{24DD9BEB-9080-4591-AA69-0EFB83B3002E}" dt="2022-11-04T03:17:38.893" v="6467" actId="1076"/>
          <ac:picMkLst>
            <pc:docMk/>
            <pc:sldMk cId="2831575775" sldId="281"/>
            <ac:picMk id="5" creationId="{FD9DE00F-595B-8F45-533C-01210847B15C}"/>
          </ac:picMkLst>
        </pc:picChg>
        <pc:picChg chg="del">
          <ac:chgData name="yaarasaqib@outlook.com" userId="c044dae9a3fa9c62" providerId="LiveId" clId="{24DD9BEB-9080-4591-AA69-0EFB83B3002E}" dt="2022-11-03T16:40:59.174" v="6280" actId="478"/>
          <ac:picMkLst>
            <pc:docMk/>
            <pc:sldMk cId="2831575775" sldId="281"/>
            <ac:picMk id="6" creationId="{330616AB-D2CF-8A3C-2B80-F2FE9D65C388}"/>
          </ac:picMkLst>
        </pc:picChg>
        <pc:picChg chg="del">
          <ac:chgData name="yaarasaqib@outlook.com" userId="c044dae9a3fa9c62" providerId="LiveId" clId="{24DD9BEB-9080-4591-AA69-0EFB83B3002E}" dt="2022-11-03T16:36:51.435" v="6244" actId="478"/>
          <ac:picMkLst>
            <pc:docMk/>
            <pc:sldMk cId="2831575775" sldId="281"/>
            <ac:picMk id="16" creationId="{F817A7B5-DBEB-F036-62C4-3CB330B7C070}"/>
          </ac:picMkLst>
        </pc:picChg>
        <pc:picChg chg="add mod">
          <ac:chgData name="yaarasaqib@outlook.com" userId="c044dae9a3fa9c62" providerId="LiveId" clId="{24DD9BEB-9080-4591-AA69-0EFB83B3002E}" dt="2022-11-03T16:40:56.771" v="6279" actId="1076"/>
          <ac:picMkLst>
            <pc:docMk/>
            <pc:sldMk cId="2831575775" sldId="281"/>
            <ac:picMk id="1026" creationId="{4E1F9737-0A34-7F55-94EF-22551F60EBF5}"/>
          </ac:picMkLst>
        </pc:picChg>
      </pc:sldChg>
      <pc:sldChg chg="modSp del">
        <pc:chgData name="yaarasaqib@outlook.com" userId="c044dae9a3fa9c62" providerId="LiveId" clId="{24DD9BEB-9080-4591-AA69-0EFB83B3002E}" dt="2022-11-05T11:14:53.823" v="9379" actId="2696"/>
        <pc:sldMkLst>
          <pc:docMk/>
          <pc:sldMk cId="1118058278" sldId="282"/>
        </pc:sldMkLst>
        <pc:spChg chg="mod">
          <ac:chgData name="yaarasaqib@outlook.com" userId="c044dae9a3fa9c62" providerId="LiveId" clId="{24DD9BEB-9080-4591-AA69-0EFB83B3002E}" dt="2022-11-02T14:55:51.962" v="12"/>
          <ac:spMkLst>
            <pc:docMk/>
            <pc:sldMk cId="1118058278" sldId="282"/>
            <ac:spMk id="2" creationId="{D688D940-CB6F-0E1F-6451-8B5ECD9FF1A2}"/>
          </ac:spMkLst>
        </pc:spChg>
        <pc:spChg chg="mod">
          <ac:chgData name="yaarasaqib@outlook.com" userId="c044dae9a3fa9c62" providerId="LiveId" clId="{24DD9BEB-9080-4591-AA69-0EFB83B3002E}" dt="2022-11-02T14:55:51.962" v="12"/>
          <ac:spMkLst>
            <pc:docMk/>
            <pc:sldMk cId="1118058278" sldId="282"/>
            <ac:spMk id="3" creationId="{A28121DD-0D28-F9F3-33BF-9026D9410376}"/>
          </ac:spMkLst>
        </pc:spChg>
      </pc:sldChg>
      <pc:sldChg chg="modSp mod modAnim">
        <pc:chgData name="yaarasaqib@outlook.com" userId="c044dae9a3fa9c62" providerId="LiveId" clId="{24DD9BEB-9080-4591-AA69-0EFB83B3002E}" dt="2022-11-05T15:53:21.813" v="9521"/>
        <pc:sldMkLst>
          <pc:docMk/>
          <pc:sldMk cId="958381966" sldId="283"/>
        </pc:sldMkLst>
        <pc:spChg chg="mod">
          <ac:chgData name="yaarasaqib@outlook.com" userId="c044dae9a3fa9c62" providerId="LiveId" clId="{24DD9BEB-9080-4591-AA69-0EFB83B3002E}" dt="2022-11-02T14:55:51.962" v="12"/>
          <ac:spMkLst>
            <pc:docMk/>
            <pc:sldMk cId="958381966" sldId="283"/>
            <ac:spMk id="2" creationId="{D688D940-CB6F-0E1F-6451-8B5ECD9FF1A2}"/>
          </ac:spMkLst>
        </pc:spChg>
        <pc:spChg chg="mod">
          <ac:chgData name="yaarasaqib@outlook.com" userId="c044dae9a3fa9c62" providerId="LiveId" clId="{24DD9BEB-9080-4591-AA69-0EFB83B3002E}" dt="2022-11-02T14:55:51.962" v="12"/>
          <ac:spMkLst>
            <pc:docMk/>
            <pc:sldMk cId="958381966" sldId="283"/>
            <ac:spMk id="3" creationId="{A28121DD-0D28-F9F3-33BF-9026D9410376}"/>
          </ac:spMkLst>
        </pc:spChg>
        <pc:spChg chg="mod">
          <ac:chgData name="yaarasaqib@outlook.com" userId="c044dae9a3fa9c62" providerId="LiveId" clId="{24DD9BEB-9080-4591-AA69-0EFB83B3002E}" dt="2022-11-04T09:12:38.539" v="8208" actId="313"/>
          <ac:spMkLst>
            <pc:docMk/>
            <pc:sldMk cId="958381966" sldId="283"/>
            <ac:spMk id="5" creationId="{6AE3F1D4-DBD1-A6AF-B0EC-394C11001C9B}"/>
          </ac:spMkLst>
        </pc:spChg>
        <pc:spChg chg="mod">
          <ac:chgData name="yaarasaqib@outlook.com" userId="c044dae9a3fa9c62" providerId="LiveId" clId="{24DD9BEB-9080-4591-AA69-0EFB83B3002E}" dt="2022-11-04T09:13:35.905" v="8245" actId="20577"/>
          <ac:spMkLst>
            <pc:docMk/>
            <pc:sldMk cId="958381966" sldId="283"/>
            <ac:spMk id="7" creationId="{4512CA7A-AB54-E928-CAD4-BFBAC30BA733}"/>
          </ac:spMkLst>
        </pc:spChg>
        <pc:spChg chg="mod">
          <ac:chgData name="yaarasaqib@outlook.com" userId="c044dae9a3fa9c62" providerId="LiveId" clId="{24DD9BEB-9080-4591-AA69-0EFB83B3002E}" dt="2022-11-04T09:09:30.137" v="8009" actId="20577"/>
          <ac:spMkLst>
            <pc:docMk/>
            <pc:sldMk cId="958381966" sldId="283"/>
            <ac:spMk id="18" creationId="{172D32FA-9D7A-D46D-C961-31E8A508DA8B}"/>
          </ac:spMkLst>
        </pc:spChg>
      </pc:sldChg>
      <pc:sldChg chg="modSp del">
        <pc:chgData name="yaarasaqib@outlook.com" userId="c044dae9a3fa9c62" providerId="LiveId" clId="{24DD9BEB-9080-4591-AA69-0EFB83B3002E}" dt="2022-11-05T11:15:56.445" v="9385" actId="2696"/>
        <pc:sldMkLst>
          <pc:docMk/>
          <pc:sldMk cId="582482398" sldId="285"/>
        </pc:sldMkLst>
        <pc:spChg chg="mod">
          <ac:chgData name="yaarasaqib@outlook.com" userId="c044dae9a3fa9c62" providerId="LiveId" clId="{24DD9BEB-9080-4591-AA69-0EFB83B3002E}" dt="2022-11-02T14:55:51.962" v="12"/>
          <ac:spMkLst>
            <pc:docMk/>
            <pc:sldMk cId="582482398" sldId="285"/>
            <ac:spMk id="2" creationId="{D688D940-CB6F-0E1F-6451-8B5ECD9FF1A2}"/>
          </ac:spMkLst>
        </pc:spChg>
        <pc:spChg chg="mod">
          <ac:chgData name="yaarasaqib@outlook.com" userId="c044dae9a3fa9c62" providerId="LiveId" clId="{24DD9BEB-9080-4591-AA69-0EFB83B3002E}" dt="2022-11-02T14:55:51.962" v="12"/>
          <ac:spMkLst>
            <pc:docMk/>
            <pc:sldMk cId="582482398" sldId="285"/>
            <ac:spMk id="3" creationId="{A28121DD-0D28-F9F3-33BF-9026D9410376}"/>
          </ac:spMkLst>
        </pc:spChg>
      </pc:sldChg>
      <pc:sldChg chg="modSp del">
        <pc:chgData name="yaarasaqib@outlook.com" userId="c044dae9a3fa9c62" providerId="LiveId" clId="{24DD9BEB-9080-4591-AA69-0EFB83B3002E}" dt="2022-11-05T11:16:03.141" v="9386" actId="2696"/>
        <pc:sldMkLst>
          <pc:docMk/>
          <pc:sldMk cId="4072248261" sldId="286"/>
        </pc:sldMkLst>
        <pc:spChg chg="mod">
          <ac:chgData name="yaarasaqib@outlook.com" userId="c044dae9a3fa9c62" providerId="LiveId" clId="{24DD9BEB-9080-4591-AA69-0EFB83B3002E}" dt="2022-11-02T14:55:51.962" v="12"/>
          <ac:spMkLst>
            <pc:docMk/>
            <pc:sldMk cId="4072248261" sldId="286"/>
            <ac:spMk id="2" creationId="{D688D940-CB6F-0E1F-6451-8B5ECD9FF1A2}"/>
          </ac:spMkLst>
        </pc:spChg>
        <pc:spChg chg="mod">
          <ac:chgData name="yaarasaqib@outlook.com" userId="c044dae9a3fa9c62" providerId="LiveId" clId="{24DD9BEB-9080-4591-AA69-0EFB83B3002E}" dt="2022-11-02T14:55:51.962" v="12"/>
          <ac:spMkLst>
            <pc:docMk/>
            <pc:sldMk cId="4072248261" sldId="286"/>
            <ac:spMk id="3" creationId="{A28121DD-0D28-F9F3-33BF-9026D9410376}"/>
          </ac:spMkLst>
        </pc:spChg>
      </pc:sldChg>
      <pc:sldChg chg="modSp del">
        <pc:chgData name="yaarasaqib@outlook.com" userId="c044dae9a3fa9c62" providerId="LiveId" clId="{24DD9BEB-9080-4591-AA69-0EFB83B3002E}" dt="2022-11-05T11:16:12.235" v="9387" actId="2696"/>
        <pc:sldMkLst>
          <pc:docMk/>
          <pc:sldMk cId="805107377" sldId="287"/>
        </pc:sldMkLst>
        <pc:spChg chg="mod">
          <ac:chgData name="yaarasaqib@outlook.com" userId="c044dae9a3fa9c62" providerId="LiveId" clId="{24DD9BEB-9080-4591-AA69-0EFB83B3002E}" dt="2022-11-02T14:55:51.962" v="12"/>
          <ac:spMkLst>
            <pc:docMk/>
            <pc:sldMk cId="805107377" sldId="287"/>
            <ac:spMk id="2" creationId="{D688D940-CB6F-0E1F-6451-8B5ECD9FF1A2}"/>
          </ac:spMkLst>
        </pc:spChg>
        <pc:spChg chg="mod">
          <ac:chgData name="yaarasaqib@outlook.com" userId="c044dae9a3fa9c62" providerId="LiveId" clId="{24DD9BEB-9080-4591-AA69-0EFB83B3002E}" dt="2022-11-02T14:55:51.962" v="12"/>
          <ac:spMkLst>
            <pc:docMk/>
            <pc:sldMk cId="805107377" sldId="287"/>
            <ac:spMk id="3" creationId="{A28121DD-0D28-F9F3-33BF-9026D9410376}"/>
          </ac:spMkLst>
        </pc:spChg>
      </pc:sldChg>
      <pc:sldChg chg="modSp del">
        <pc:chgData name="yaarasaqib@outlook.com" userId="c044dae9a3fa9c62" providerId="LiveId" clId="{24DD9BEB-9080-4591-AA69-0EFB83B3002E}" dt="2022-11-05T11:15:24.758" v="9380" actId="2696"/>
        <pc:sldMkLst>
          <pc:docMk/>
          <pc:sldMk cId="983286151" sldId="288"/>
        </pc:sldMkLst>
        <pc:spChg chg="mod">
          <ac:chgData name="yaarasaqib@outlook.com" userId="c044dae9a3fa9c62" providerId="LiveId" clId="{24DD9BEB-9080-4591-AA69-0EFB83B3002E}" dt="2022-11-02T14:55:51.962" v="12"/>
          <ac:spMkLst>
            <pc:docMk/>
            <pc:sldMk cId="983286151" sldId="288"/>
            <ac:spMk id="2" creationId="{D688D940-CB6F-0E1F-6451-8B5ECD9FF1A2}"/>
          </ac:spMkLst>
        </pc:spChg>
        <pc:spChg chg="mod">
          <ac:chgData name="yaarasaqib@outlook.com" userId="c044dae9a3fa9c62" providerId="LiveId" clId="{24DD9BEB-9080-4591-AA69-0EFB83B3002E}" dt="2022-11-02T14:55:51.962" v="12"/>
          <ac:spMkLst>
            <pc:docMk/>
            <pc:sldMk cId="983286151" sldId="288"/>
            <ac:spMk id="3" creationId="{A28121DD-0D28-F9F3-33BF-9026D9410376}"/>
          </ac:spMkLst>
        </pc:spChg>
      </pc:sldChg>
      <pc:sldChg chg="modSp del">
        <pc:chgData name="yaarasaqib@outlook.com" userId="c044dae9a3fa9c62" providerId="LiveId" clId="{24DD9BEB-9080-4591-AA69-0EFB83B3002E}" dt="2022-11-05T11:15:28.128" v="9381" actId="2696"/>
        <pc:sldMkLst>
          <pc:docMk/>
          <pc:sldMk cId="2111759170" sldId="289"/>
        </pc:sldMkLst>
        <pc:spChg chg="mod">
          <ac:chgData name="yaarasaqib@outlook.com" userId="c044dae9a3fa9c62" providerId="LiveId" clId="{24DD9BEB-9080-4591-AA69-0EFB83B3002E}" dt="2022-11-02T14:55:51.962" v="12"/>
          <ac:spMkLst>
            <pc:docMk/>
            <pc:sldMk cId="2111759170" sldId="289"/>
            <ac:spMk id="2" creationId="{D688D940-CB6F-0E1F-6451-8B5ECD9FF1A2}"/>
          </ac:spMkLst>
        </pc:spChg>
        <pc:spChg chg="mod">
          <ac:chgData name="yaarasaqib@outlook.com" userId="c044dae9a3fa9c62" providerId="LiveId" clId="{24DD9BEB-9080-4591-AA69-0EFB83B3002E}" dt="2022-11-02T14:55:51.962" v="12"/>
          <ac:spMkLst>
            <pc:docMk/>
            <pc:sldMk cId="2111759170" sldId="289"/>
            <ac:spMk id="3" creationId="{A28121DD-0D28-F9F3-33BF-9026D9410376}"/>
          </ac:spMkLst>
        </pc:spChg>
      </pc:sldChg>
      <pc:sldChg chg="modSp del">
        <pc:chgData name="yaarasaqib@outlook.com" userId="c044dae9a3fa9c62" providerId="LiveId" clId="{24DD9BEB-9080-4591-AA69-0EFB83B3002E}" dt="2022-11-05T15:48:52.169" v="9502" actId="2696"/>
        <pc:sldMkLst>
          <pc:docMk/>
          <pc:sldMk cId="1454313737" sldId="290"/>
        </pc:sldMkLst>
        <pc:spChg chg="mod">
          <ac:chgData name="yaarasaqib@outlook.com" userId="c044dae9a3fa9c62" providerId="LiveId" clId="{24DD9BEB-9080-4591-AA69-0EFB83B3002E}" dt="2022-11-02T14:55:51.962" v="12"/>
          <ac:spMkLst>
            <pc:docMk/>
            <pc:sldMk cId="1454313737" sldId="290"/>
            <ac:spMk id="2" creationId="{D688D940-CB6F-0E1F-6451-8B5ECD9FF1A2}"/>
          </ac:spMkLst>
        </pc:spChg>
        <pc:spChg chg="mod">
          <ac:chgData name="yaarasaqib@outlook.com" userId="c044dae9a3fa9c62" providerId="LiveId" clId="{24DD9BEB-9080-4591-AA69-0EFB83B3002E}" dt="2022-11-02T14:55:51.962" v="12"/>
          <ac:spMkLst>
            <pc:docMk/>
            <pc:sldMk cId="1454313737" sldId="290"/>
            <ac:spMk id="3" creationId="{A28121DD-0D28-F9F3-33BF-9026D9410376}"/>
          </ac:spMkLst>
        </pc:spChg>
      </pc:sldChg>
      <pc:sldChg chg="modSp del">
        <pc:chgData name="yaarasaqib@outlook.com" userId="c044dae9a3fa9c62" providerId="LiveId" clId="{24DD9BEB-9080-4591-AA69-0EFB83B3002E}" dt="2022-11-05T11:15:42.948" v="9383" actId="2696"/>
        <pc:sldMkLst>
          <pc:docMk/>
          <pc:sldMk cId="4020704609" sldId="292"/>
        </pc:sldMkLst>
        <pc:spChg chg="mod">
          <ac:chgData name="yaarasaqib@outlook.com" userId="c044dae9a3fa9c62" providerId="LiveId" clId="{24DD9BEB-9080-4591-AA69-0EFB83B3002E}" dt="2022-11-02T14:55:51.962" v="12"/>
          <ac:spMkLst>
            <pc:docMk/>
            <pc:sldMk cId="4020704609" sldId="292"/>
            <ac:spMk id="2" creationId="{D688D940-CB6F-0E1F-6451-8B5ECD9FF1A2}"/>
          </ac:spMkLst>
        </pc:spChg>
        <pc:spChg chg="mod">
          <ac:chgData name="yaarasaqib@outlook.com" userId="c044dae9a3fa9c62" providerId="LiveId" clId="{24DD9BEB-9080-4591-AA69-0EFB83B3002E}" dt="2022-11-02T14:55:51.962" v="12"/>
          <ac:spMkLst>
            <pc:docMk/>
            <pc:sldMk cId="4020704609" sldId="292"/>
            <ac:spMk id="3" creationId="{A28121DD-0D28-F9F3-33BF-9026D9410376}"/>
          </ac:spMkLst>
        </pc:spChg>
      </pc:sldChg>
      <pc:sldChg chg="delSp modSp mod">
        <pc:chgData name="yaarasaqib@outlook.com" userId="c044dae9a3fa9c62" providerId="LiveId" clId="{24DD9BEB-9080-4591-AA69-0EFB83B3002E}" dt="2022-11-05T01:24:47.262" v="9288"/>
        <pc:sldMkLst>
          <pc:docMk/>
          <pc:sldMk cId="2641346849" sldId="293"/>
        </pc:sldMkLst>
        <pc:spChg chg="mod">
          <ac:chgData name="yaarasaqib@outlook.com" userId="c044dae9a3fa9c62" providerId="LiveId" clId="{24DD9BEB-9080-4591-AA69-0EFB83B3002E}" dt="2022-11-02T14:55:51.962" v="12"/>
          <ac:spMkLst>
            <pc:docMk/>
            <pc:sldMk cId="2641346849" sldId="293"/>
            <ac:spMk id="2" creationId="{D688D940-CB6F-0E1F-6451-8B5ECD9FF1A2}"/>
          </ac:spMkLst>
        </pc:spChg>
        <pc:spChg chg="mod">
          <ac:chgData name="yaarasaqib@outlook.com" userId="c044dae9a3fa9c62" providerId="LiveId" clId="{24DD9BEB-9080-4591-AA69-0EFB83B3002E}" dt="2022-11-02T14:55:51.962" v="12"/>
          <ac:spMkLst>
            <pc:docMk/>
            <pc:sldMk cId="2641346849" sldId="293"/>
            <ac:spMk id="3" creationId="{A28121DD-0D28-F9F3-33BF-9026D9410376}"/>
          </ac:spMkLst>
        </pc:spChg>
        <pc:spChg chg="del mod">
          <ac:chgData name="yaarasaqib@outlook.com" userId="c044dae9a3fa9c62" providerId="LiveId" clId="{24DD9BEB-9080-4591-AA69-0EFB83B3002E}" dt="2022-11-05T01:24:47.262" v="9288"/>
          <ac:spMkLst>
            <pc:docMk/>
            <pc:sldMk cId="2641346849" sldId="293"/>
            <ac:spMk id="6" creationId="{AD83613C-12C7-6AC0-EA08-F2A4E5CD66F5}"/>
          </ac:spMkLst>
        </pc:spChg>
        <pc:picChg chg="del mod">
          <ac:chgData name="yaarasaqib@outlook.com" userId="c044dae9a3fa9c62" providerId="LiveId" clId="{24DD9BEB-9080-4591-AA69-0EFB83B3002E}" dt="2022-11-05T01:24:47.246" v="9286" actId="478"/>
          <ac:picMkLst>
            <pc:docMk/>
            <pc:sldMk cId="2641346849" sldId="293"/>
            <ac:picMk id="7" creationId="{2FF55D3C-BD15-1AC7-3DA7-B68FBEC868BB}"/>
          </ac:picMkLst>
        </pc:picChg>
      </pc:sldChg>
      <pc:sldChg chg="addSp delSp modSp new mod modAnim">
        <pc:chgData name="yaarasaqib@outlook.com" userId="c044dae9a3fa9c62" providerId="LiveId" clId="{24DD9BEB-9080-4591-AA69-0EFB83B3002E}" dt="2022-11-05T15:39:05.868" v="9403"/>
        <pc:sldMkLst>
          <pc:docMk/>
          <pc:sldMk cId="2497583117" sldId="294"/>
        </pc:sldMkLst>
        <pc:spChg chg="mod">
          <ac:chgData name="yaarasaqib@outlook.com" userId="c044dae9a3fa9c62" providerId="LiveId" clId="{24DD9BEB-9080-4591-AA69-0EFB83B3002E}" dt="2022-11-02T15:10:19.860" v="534" actId="20577"/>
          <ac:spMkLst>
            <pc:docMk/>
            <pc:sldMk cId="2497583117" sldId="294"/>
            <ac:spMk id="2" creationId="{B88A5ED7-2D2A-21D0-1067-5671207188B7}"/>
          </ac:spMkLst>
        </pc:spChg>
        <pc:spChg chg="del mod">
          <ac:chgData name="yaarasaqib@outlook.com" userId="c044dae9a3fa9c62" providerId="LiveId" clId="{24DD9BEB-9080-4591-AA69-0EFB83B3002E}" dt="2022-11-02T15:13:40.894" v="601" actId="478"/>
          <ac:spMkLst>
            <pc:docMk/>
            <pc:sldMk cId="2497583117" sldId="294"/>
            <ac:spMk id="3" creationId="{72BAB073-5AF0-DAD3-2E04-6D3458E8CB56}"/>
          </ac:spMkLst>
        </pc:spChg>
        <pc:spChg chg="add mod">
          <ac:chgData name="yaarasaqib@outlook.com" userId="c044dae9a3fa9c62" providerId="LiveId" clId="{24DD9BEB-9080-4591-AA69-0EFB83B3002E}" dt="2022-11-02T15:27:01.878" v="992" actId="20577"/>
          <ac:spMkLst>
            <pc:docMk/>
            <pc:sldMk cId="2497583117" sldId="294"/>
            <ac:spMk id="6" creationId="{5CA0A8BF-D6CD-6238-27F8-EC699AA98DC3}"/>
          </ac:spMkLst>
        </pc:spChg>
      </pc:sldChg>
      <pc:sldChg chg="addSp delSp modSp new mod modClrScheme modAnim chgLayout">
        <pc:chgData name="yaarasaqib@outlook.com" userId="c044dae9a3fa9c62" providerId="LiveId" clId="{24DD9BEB-9080-4591-AA69-0EFB83B3002E}" dt="2022-11-05T15:44:18.108" v="9459"/>
        <pc:sldMkLst>
          <pc:docMk/>
          <pc:sldMk cId="987567310" sldId="295"/>
        </pc:sldMkLst>
        <pc:spChg chg="del mod ord">
          <ac:chgData name="yaarasaqib@outlook.com" userId="c044dae9a3fa9c62" providerId="LiveId" clId="{24DD9BEB-9080-4591-AA69-0EFB83B3002E}" dt="2022-11-02T15:27:13.404" v="994" actId="700"/>
          <ac:spMkLst>
            <pc:docMk/>
            <pc:sldMk cId="987567310" sldId="295"/>
            <ac:spMk id="2" creationId="{6AB96340-BE55-97A1-ED9C-230CAF6BC6E9}"/>
          </ac:spMkLst>
        </pc:spChg>
        <pc:spChg chg="del">
          <ac:chgData name="yaarasaqib@outlook.com" userId="c044dae9a3fa9c62" providerId="LiveId" clId="{24DD9BEB-9080-4591-AA69-0EFB83B3002E}" dt="2022-11-02T15:27:13.404" v="994" actId="700"/>
          <ac:spMkLst>
            <pc:docMk/>
            <pc:sldMk cId="987567310" sldId="295"/>
            <ac:spMk id="3" creationId="{58652522-D7BA-863D-9606-AB5F69E91344}"/>
          </ac:spMkLst>
        </pc:spChg>
        <pc:spChg chg="mod ord">
          <ac:chgData name="yaarasaqib@outlook.com" userId="c044dae9a3fa9c62" providerId="LiveId" clId="{24DD9BEB-9080-4591-AA69-0EFB83B3002E}" dt="2022-11-02T15:27:13.404" v="994" actId="700"/>
          <ac:spMkLst>
            <pc:docMk/>
            <pc:sldMk cId="987567310" sldId="295"/>
            <ac:spMk id="4" creationId="{12DC851C-907E-E817-1222-FE80EE62BEDC}"/>
          </ac:spMkLst>
        </pc:spChg>
        <pc:spChg chg="add mod ord">
          <ac:chgData name="yaarasaqib@outlook.com" userId="c044dae9a3fa9c62" providerId="LiveId" clId="{24DD9BEB-9080-4591-AA69-0EFB83B3002E}" dt="2022-11-02T15:29:35.191" v="1047" actId="20577"/>
          <ac:spMkLst>
            <pc:docMk/>
            <pc:sldMk cId="987567310" sldId="295"/>
            <ac:spMk id="5" creationId="{AD20741F-DC44-1B34-0160-44898BFBF08D}"/>
          </ac:spMkLst>
        </pc:spChg>
        <pc:spChg chg="add del mod">
          <ac:chgData name="yaarasaqib@outlook.com" userId="c044dae9a3fa9c62" providerId="LiveId" clId="{24DD9BEB-9080-4591-AA69-0EFB83B3002E}" dt="2022-11-02T15:46:17.552" v="1088" actId="47"/>
          <ac:spMkLst>
            <pc:docMk/>
            <pc:sldMk cId="987567310" sldId="295"/>
            <ac:spMk id="8" creationId="{83905AE3-14D6-3DA5-5672-028FA2CCCA4A}"/>
          </ac:spMkLst>
        </pc:spChg>
        <pc:spChg chg="add del mod">
          <ac:chgData name="yaarasaqib@outlook.com" userId="c044dae9a3fa9c62" providerId="LiveId" clId="{24DD9BEB-9080-4591-AA69-0EFB83B3002E}" dt="2022-11-02T15:46:16.104" v="1087" actId="47"/>
          <ac:spMkLst>
            <pc:docMk/>
            <pc:sldMk cId="987567310" sldId="295"/>
            <ac:spMk id="9" creationId="{87EF2207-E62E-01A0-DE6A-FB9631D8FB38}"/>
          </ac:spMkLst>
        </pc:spChg>
        <pc:spChg chg="add del mod">
          <ac:chgData name="yaarasaqib@outlook.com" userId="c044dae9a3fa9c62" providerId="LiveId" clId="{24DD9BEB-9080-4591-AA69-0EFB83B3002E}" dt="2022-11-02T16:12:58.641" v="1390" actId="20577"/>
          <ac:spMkLst>
            <pc:docMk/>
            <pc:sldMk cId="987567310" sldId="295"/>
            <ac:spMk id="10" creationId="{9E60F368-E387-AF7A-3922-B14D478DB41C}"/>
          </ac:spMkLst>
        </pc:spChg>
        <pc:picChg chg="add mod">
          <ac:chgData name="yaarasaqib@outlook.com" userId="c044dae9a3fa9c62" providerId="LiveId" clId="{24DD9BEB-9080-4591-AA69-0EFB83B3002E}" dt="2022-11-02T15:44:16.631" v="1051" actId="1076"/>
          <ac:picMkLst>
            <pc:docMk/>
            <pc:sldMk cId="987567310" sldId="295"/>
            <ac:picMk id="7" creationId="{F00AB38F-5829-6BE3-90FA-B6CBDC5050A0}"/>
          </ac:picMkLst>
        </pc:picChg>
      </pc:sldChg>
      <pc:sldChg chg="addSp delSp modSp new mod modClrScheme modAnim chgLayout">
        <pc:chgData name="yaarasaqib@outlook.com" userId="c044dae9a3fa9c62" providerId="LiveId" clId="{24DD9BEB-9080-4591-AA69-0EFB83B3002E}" dt="2022-11-05T15:44:53.010" v="9465"/>
        <pc:sldMkLst>
          <pc:docMk/>
          <pc:sldMk cId="1247797793" sldId="296"/>
        </pc:sldMkLst>
        <pc:spChg chg="mod ord">
          <ac:chgData name="yaarasaqib@outlook.com" userId="c044dae9a3fa9c62" providerId="LiveId" clId="{24DD9BEB-9080-4591-AA69-0EFB83B3002E}" dt="2022-11-02T16:15:11.854" v="1439" actId="700"/>
          <ac:spMkLst>
            <pc:docMk/>
            <pc:sldMk cId="1247797793" sldId="296"/>
            <ac:spMk id="2" creationId="{CD0F88BE-3B05-FA4E-04F3-4654117D80D5}"/>
          </ac:spMkLst>
        </pc:spChg>
        <pc:spChg chg="mod ord">
          <ac:chgData name="yaarasaqib@outlook.com" userId="c044dae9a3fa9c62" providerId="LiveId" clId="{24DD9BEB-9080-4591-AA69-0EFB83B3002E}" dt="2022-11-02T16:15:11.854" v="1439" actId="700"/>
          <ac:spMkLst>
            <pc:docMk/>
            <pc:sldMk cId="1247797793" sldId="296"/>
            <ac:spMk id="3" creationId="{3C52E34D-27AD-0859-E8E0-72AC03708E78}"/>
          </ac:spMkLst>
        </pc:spChg>
        <pc:spChg chg="add del mod ord">
          <ac:chgData name="yaarasaqib@outlook.com" userId="c044dae9a3fa9c62" providerId="LiveId" clId="{24DD9BEB-9080-4591-AA69-0EFB83B3002E}" dt="2022-11-02T16:15:11.854" v="1439" actId="700"/>
          <ac:spMkLst>
            <pc:docMk/>
            <pc:sldMk cId="1247797793" sldId="296"/>
            <ac:spMk id="4" creationId="{DE82C706-3D74-7C34-69EF-4610F5ED132D}"/>
          </ac:spMkLst>
        </pc:spChg>
        <pc:spChg chg="add mod">
          <ac:chgData name="yaarasaqib@outlook.com" userId="c044dae9a3fa9c62" providerId="LiveId" clId="{24DD9BEB-9080-4591-AA69-0EFB83B3002E}" dt="2022-11-02T16:30:15.285" v="2342" actId="20577"/>
          <ac:spMkLst>
            <pc:docMk/>
            <pc:sldMk cId="1247797793" sldId="296"/>
            <ac:spMk id="5" creationId="{508379AB-210C-8B93-EED1-BEA4F0EA23D3}"/>
          </ac:spMkLst>
        </pc:spChg>
        <pc:spChg chg="add mod">
          <ac:chgData name="yaarasaqib@outlook.com" userId="c044dae9a3fa9c62" providerId="LiveId" clId="{24DD9BEB-9080-4591-AA69-0EFB83B3002E}" dt="2022-11-05T00:42:53.265" v="8478" actId="20577"/>
          <ac:spMkLst>
            <pc:docMk/>
            <pc:sldMk cId="1247797793" sldId="296"/>
            <ac:spMk id="6" creationId="{A726784C-44B6-21DF-7F0C-64B98F23B615}"/>
          </ac:spMkLst>
        </pc:spChg>
      </pc:sldChg>
      <pc:sldChg chg="addSp delSp modSp new mod modClrScheme modAnim chgLayout">
        <pc:chgData name="yaarasaqib@outlook.com" userId="c044dae9a3fa9c62" providerId="LiveId" clId="{24DD9BEB-9080-4591-AA69-0EFB83B3002E}" dt="2022-11-05T15:45:41.857" v="9474"/>
        <pc:sldMkLst>
          <pc:docMk/>
          <pc:sldMk cId="1196727619" sldId="297"/>
        </pc:sldMkLst>
        <pc:spChg chg="del">
          <ac:chgData name="yaarasaqib@outlook.com" userId="c044dae9a3fa9c62" providerId="LiveId" clId="{24DD9BEB-9080-4591-AA69-0EFB83B3002E}" dt="2022-11-02T17:06:18.476" v="3639" actId="700"/>
          <ac:spMkLst>
            <pc:docMk/>
            <pc:sldMk cId="1196727619" sldId="297"/>
            <ac:spMk id="2" creationId="{4117B65B-1D3B-DA73-EF30-AA4C5CE56CBD}"/>
          </ac:spMkLst>
        </pc:spChg>
        <pc:spChg chg="add mod">
          <ac:chgData name="yaarasaqib@outlook.com" userId="c044dae9a3fa9c62" providerId="LiveId" clId="{24DD9BEB-9080-4591-AA69-0EFB83B3002E}" dt="2022-11-03T02:31:37.789" v="4522" actId="1076"/>
          <ac:spMkLst>
            <pc:docMk/>
            <pc:sldMk cId="1196727619" sldId="297"/>
            <ac:spMk id="2" creationId="{8C35428C-8A24-2DDA-E6DD-6CAA22761C0F}"/>
          </ac:spMkLst>
        </pc:spChg>
        <pc:spChg chg="del">
          <ac:chgData name="yaarasaqib@outlook.com" userId="c044dae9a3fa9c62" providerId="LiveId" clId="{24DD9BEB-9080-4591-AA69-0EFB83B3002E}" dt="2022-11-02T17:06:18.476" v="3639" actId="700"/>
          <ac:spMkLst>
            <pc:docMk/>
            <pc:sldMk cId="1196727619" sldId="297"/>
            <ac:spMk id="3" creationId="{88245466-4377-D08D-E33C-FEC0F86FFB40}"/>
          </ac:spMkLst>
        </pc:spChg>
        <pc:spChg chg="add del mod">
          <ac:chgData name="yaarasaqib@outlook.com" userId="c044dae9a3fa9c62" providerId="LiveId" clId="{24DD9BEB-9080-4591-AA69-0EFB83B3002E}" dt="2022-11-03T09:18:07.207" v="5025" actId="20577"/>
          <ac:spMkLst>
            <pc:docMk/>
            <pc:sldMk cId="1196727619" sldId="297"/>
            <ac:spMk id="3" creationId="{D0958E79-644A-6C0F-BBB4-2899E1722178}"/>
          </ac:spMkLst>
        </pc:spChg>
        <pc:spChg chg="mod ord">
          <ac:chgData name="yaarasaqib@outlook.com" userId="c044dae9a3fa9c62" providerId="LiveId" clId="{24DD9BEB-9080-4591-AA69-0EFB83B3002E}" dt="2022-11-03T02:04:58.841" v="3727" actId="700"/>
          <ac:spMkLst>
            <pc:docMk/>
            <pc:sldMk cId="1196727619" sldId="297"/>
            <ac:spMk id="4" creationId="{14643E4D-9DD8-89A9-C5DB-677B3DAC200E}"/>
          </ac:spMkLst>
        </pc:spChg>
        <pc:spChg chg="add mod">
          <ac:chgData name="yaarasaqib@outlook.com" userId="c044dae9a3fa9c62" providerId="LiveId" clId="{24DD9BEB-9080-4591-AA69-0EFB83B3002E}" dt="2022-11-03T02:27:42.867" v="4323" actId="1076"/>
          <ac:spMkLst>
            <pc:docMk/>
            <pc:sldMk cId="1196727619" sldId="297"/>
            <ac:spMk id="5" creationId="{178FAF20-961C-7542-5688-5DA50B12357B}"/>
          </ac:spMkLst>
        </pc:spChg>
        <pc:spChg chg="add mod">
          <ac:chgData name="yaarasaqib@outlook.com" userId="c044dae9a3fa9c62" providerId="LiveId" clId="{24DD9BEB-9080-4591-AA69-0EFB83B3002E}" dt="2022-11-03T02:27:36.319" v="4322" actId="1076"/>
          <ac:spMkLst>
            <pc:docMk/>
            <pc:sldMk cId="1196727619" sldId="297"/>
            <ac:spMk id="6" creationId="{D7D59F99-2615-E1EE-95FA-41F319C2CC7C}"/>
          </ac:spMkLst>
        </pc:spChg>
        <pc:spChg chg="add mod">
          <ac:chgData name="yaarasaqib@outlook.com" userId="c044dae9a3fa9c62" providerId="LiveId" clId="{24DD9BEB-9080-4591-AA69-0EFB83B3002E}" dt="2022-11-03T02:27:47.978" v="4324" actId="1076"/>
          <ac:spMkLst>
            <pc:docMk/>
            <pc:sldMk cId="1196727619" sldId="297"/>
            <ac:spMk id="7" creationId="{C2F102F8-E6EC-1444-EBC6-1454B78E23A1}"/>
          </ac:spMkLst>
        </pc:spChg>
      </pc:sldChg>
      <pc:sldChg chg="addSp delSp modSp new mod modAnim">
        <pc:chgData name="yaarasaqib@outlook.com" userId="c044dae9a3fa9c62" providerId="LiveId" clId="{24DD9BEB-9080-4591-AA69-0EFB83B3002E}" dt="2022-11-05T15:46:00.988" v="9479"/>
        <pc:sldMkLst>
          <pc:docMk/>
          <pc:sldMk cId="2501455349" sldId="298"/>
        </pc:sldMkLst>
        <pc:spChg chg="mod">
          <ac:chgData name="yaarasaqib@outlook.com" userId="c044dae9a3fa9c62" providerId="LiveId" clId="{24DD9BEB-9080-4591-AA69-0EFB83B3002E}" dt="2022-11-03T03:45:48.488" v="4968" actId="14100"/>
          <ac:spMkLst>
            <pc:docMk/>
            <pc:sldMk cId="2501455349" sldId="298"/>
            <ac:spMk id="2" creationId="{9AF495BC-248B-1F72-A45F-9E9BC4B6DEEB}"/>
          </ac:spMkLst>
        </pc:spChg>
        <pc:spChg chg="add del">
          <ac:chgData name="yaarasaqib@outlook.com" userId="c044dae9a3fa9c62" providerId="LiveId" clId="{24DD9BEB-9080-4591-AA69-0EFB83B3002E}" dt="2022-11-03T03:30:55.138" v="4529" actId="478"/>
          <ac:spMkLst>
            <pc:docMk/>
            <pc:sldMk cId="2501455349" sldId="298"/>
            <ac:spMk id="3" creationId="{EF2911A5-6FC1-0A4B-4950-48968E598D86}"/>
          </ac:spMkLst>
        </pc:spChg>
        <pc:spChg chg="add del">
          <ac:chgData name="yaarasaqib@outlook.com" userId="c044dae9a3fa9c62" providerId="LiveId" clId="{24DD9BEB-9080-4591-AA69-0EFB83B3002E}" dt="2022-11-03T03:31:19.485" v="4531" actId="11529"/>
          <ac:spMkLst>
            <pc:docMk/>
            <pc:sldMk cId="2501455349" sldId="298"/>
            <ac:spMk id="4" creationId="{95048236-0D25-2638-7F09-E49580A48FB8}"/>
          </ac:spMkLst>
        </pc:spChg>
        <pc:spChg chg="add mod">
          <ac:chgData name="yaarasaqib@outlook.com" userId="c044dae9a3fa9c62" providerId="LiveId" clId="{24DD9BEB-9080-4591-AA69-0EFB83B3002E}" dt="2022-11-05T15:45:47.156" v="9475" actId="1076"/>
          <ac:spMkLst>
            <pc:docMk/>
            <pc:sldMk cId="2501455349" sldId="298"/>
            <ac:spMk id="5" creationId="{1F08B443-CDD0-8755-C26E-8091D04712A7}"/>
          </ac:spMkLst>
        </pc:spChg>
        <pc:spChg chg="add mod">
          <ac:chgData name="yaarasaqib@outlook.com" userId="c044dae9a3fa9c62" providerId="LiveId" clId="{24DD9BEB-9080-4591-AA69-0EFB83B3002E}" dt="2022-11-03T03:45:48.488" v="4968" actId="14100"/>
          <ac:spMkLst>
            <pc:docMk/>
            <pc:sldMk cId="2501455349" sldId="298"/>
            <ac:spMk id="6" creationId="{AB090AAD-F3C3-AF1E-4FD1-F4F060E93EEE}"/>
          </ac:spMkLst>
        </pc:spChg>
        <pc:spChg chg="add mod">
          <ac:chgData name="yaarasaqib@outlook.com" userId="c044dae9a3fa9c62" providerId="LiveId" clId="{24DD9BEB-9080-4591-AA69-0EFB83B3002E}" dt="2022-11-03T03:45:29.727" v="4964" actId="1038"/>
          <ac:spMkLst>
            <pc:docMk/>
            <pc:sldMk cId="2501455349" sldId="298"/>
            <ac:spMk id="7" creationId="{2B16C2DF-4BCD-F2BD-F423-6F723AEFD4A0}"/>
          </ac:spMkLst>
        </pc:spChg>
        <pc:spChg chg="add mod">
          <ac:chgData name="yaarasaqib@outlook.com" userId="c044dae9a3fa9c62" providerId="LiveId" clId="{24DD9BEB-9080-4591-AA69-0EFB83B3002E}" dt="2022-11-03T03:45:29.727" v="4964" actId="1038"/>
          <ac:spMkLst>
            <pc:docMk/>
            <pc:sldMk cId="2501455349" sldId="298"/>
            <ac:spMk id="8" creationId="{A9F5364B-C435-CD6F-5048-4485F71EE7FF}"/>
          </ac:spMkLst>
        </pc:spChg>
        <pc:spChg chg="add del mod">
          <ac:chgData name="yaarasaqib@outlook.com" userId="c044dae9a3fa9c62" providerId="LiveId" clId="{24DD9BEB-9080-4591-AA69-0EFB83B3002E}" dt="2022-11-03T03:48:25.215" v="5009" actId="255"/>
          <ac:spMkLst>
            <pc:docMk/>
            <pc:sldMk cId="2501455349" sldId="298"/>
            <ac:spMk id="9" creationId="{0EE52EA5-0C02-F119-72E9-7D7F655351B5}"/>
          </ac:spMkLst>
        </pc:spChg>
      </pc:sldChg>
      <pc:sldChg chg="addSp delSp modSp new mod modAnim">
        <pc:chgData name="yaarasaqib@outlook.com" userId="c044dae9a3fa9c62" providerId="LiveId" clId="{24DD9BEB-9080-4591-AA69-0EFB83B3002E}" dt="2022-11-05T15:46:24.061" v="9483"/>
        <pc:sldMkLst>
          <pc:docMk/>
          <pc:sldMk cId="1033259484" sldId="299"/>
        </pc:sldMkLst>
        <pc:spChg chg="add del mod">
          <ac:chgData name="yaarasaqib@outlook.com" userId="c044dae9a3fa9c62" providerId="LiveId" clId="{24DD9BEB-9080-4591-AA69-0EFB83B3002E}" dt="2022-11-03T12:45:17.598" v="5069" actId="11529"/>
          <ac:spMkLst>
            <pc:docMk/>
            <pc:sldMk cId="1033259484" sldId="299"/>
            <ac:spMk id="3" creationId="{BD7A57DA-3DAC-C2F3-2CB3-6848664EB3A1}"/>
          </ac:spMkLst>
        </pc:spChg>
        <pc:spChg chg="add mod">
          <ac:chgData name="yaarasaqib@outlook.com" userId="c044dae9a3fa9c62" providerId="LiveId" clId="{24DD9BEB-9080-4591-AA69-0EFB83B3002E}" dt="2022-11-03T12:49:28.265" v="5182" actId="313"/>
          <ac:spMkLst>
            <pc:docMk/>
            <pc:sldMk cId="1033259484" sldId="299"/>
            <ac:spMk id="4" creationId="{1ECC38ED-2606-AC35-88E1-F14579A59D31}"/>
          </ac:spMkLst>
        </pc:spChg>
        <pc:spChg chg="add del mod">
          <ac:chgData name="yaarasaqib@outlook.com" userId="c044dae9a3fa9c62" providerId="LiveId" clId="{24DD9BEB-9080-4591-AA69-0EFB83B3002E}" dt="2022-11-03T12:59:46.341" v="5400" actId="1076"/>
          <ac:spMkLst>
            <pc:docMk/>
            <pc:sldMk cId="1033259484" sldId="299"/>
            <ac:spMk id="5" creationId="{99E06EA6-D472-042D-D299-1F2CEA740A6E}"/>
          </ac:spMkLst>
        </pc:spChg>
        <pc:spChg chg="add mod">
          <ac:chgData name="yaarasaqib@outlook.com" userId="c044dae9a3fa9c62" providerId="LiveId" clId="{24DD9BEB-9080-4591-AA69-0EFB83B3002E}" dt="2022-11-03T12:52:50.533" v="5208" actId="1076"/>
          <ac:spMkLst>
            <pc:docMk/>
            <pc:sldMk cId="1033259484" sldId="299"/>
            <ac:spMk id="6" creationId="{5664B85F-7634-CD6D-193D-BC79462A5A2F}"/>
          </ac:spMkLst>
        </pc:spChg>
        <pc:spChg chg="add mod">
          <ac:chgData name="yaarasaqib@outlook.com" userId="c044dae9a3fa9c62" providerId="LiveId" clId="{24DD9BEB-9080-4591-AA69-0EFB83B3002E}" dt="2022-11-03T12:59:30.006" v="5398" actId="115"/>
          <ac:spMkLst>
            <pc:docMk/>
            <pc:sldMk cId="1033259484" sldId="299"/>
            <ac:spMk id="7" creationId="{E7870E32-884A-E385-52B4-8A5C1E9373C9}"/>
          </ac:spMkLst>
        </pc:spChg>
        <pc:spChg chg="add del mod">
          <ac:chgData name="yaarasaqib@outlook.com" userId="c044dae9a3fa9c62" providerId="LiveId" clId="{24DD9BEB-9080-4591-AA69-0EFB83B3002E}" dt="2022-11-03T13:00:16.320" v="5403" actId="33987"/>
          <ac:spMkLst>
            <pc:docMk/>
            <pc:sldMk cId="1033259484" sldId="299"/>
            <ac:spMk id="18" creationId="{2C499A16-4486-8246-A953-62E88C17C761}"/>
          </ac:spMkLst>
        </pc:spChg>
        <pc:spChg chg="add mod">
          <ac:chgData name="yaarasaqib@outlook.com" userId="c044dae9a3fa9c62" providerId="LiveId" clId="{24DD9BEB-9080-4591-AA69-0EFB83B3002E}" dt="2022-11-03T13:02:24.809" v="5421" actId="113"/>
          <ac:spMkLst>
            <pc:docMk/>
            <pc:sldMk cId="1033259484" sldId="299"/>
            <ac:spMk id="19" creationId="{D2BE5609-D878-B454-438E-B9F4AB1D3944}"/>
          </ac:spMkLst>
        </pc:spChg>
        <pc:cxnChg chg="add mod">
          <ac:chgData name="yaarasaqib@outlook.com" userId="c044dae9a3fa9c62" providerId="LiveId" clId="{24DD9BEB-9080-4591-AA69-0EFB83B3002E}" dt="2022-11-03T12:58:21.937" v="5374" actId="14100"/>
          <ac:cxnSpMkLst>
            <pc:docMk/>
            <pc:sldMk cId="1033259484" sldId="299"/>
            <ac:cxnSpMk id="9" creationId="{308CED48-C8E1-30C9-F342-B2817E36E500}"/>
          </ac:cxnSpMkLst>
        </pc:cxnChg>
        <pc:cxnChg chg="add mod">
          <ac:chgData name="yaarasaqib@outlook.com" userId="c044dae9a3fa9c62" providerId="LiveId" clId="{24DD9BEB-9080-4591-AA69-0EFB83B3002E}" dt="2022-11-03T12:58:41.841" v="5379" actId="14100"/>
          <ac:cxnSpMkLst>
            <pc:docMk/>
            <pc:sldMk cId="1033259484" sldId="299"/>
            <ac:cxnSpMk id="12" creationId="{57C6C448-515E-1C9B-228F-B47E968F92E6}"/>
          </ac:cxnSpMkLst>
        </pc:cxnChg>
        <pc:cxnChg chg="add mod">
          <ac:chgData name="yaarasaqib@outlook.com" userId="c044dae9a3fa9c62" providerId="LiveId" clId="{24DD9BEB-9080-4591-AA69-0EFB83B3002E}" dt="2022-11-03T12:59:55.416" v="5401" actId="14100"/>
          <ac:cxnSpMkLst>
            <pc:docMk/>
            <pc:sldMk cId="1033259484" sldId="299"/>
            <ac:cxnSpMk id="16" creationId="{E996E728-5F52-06D5-4FAF-E0D2E2D70808}"/>
          </ac:cxnSpMkLst>
        </pc:cxnChg>
      </pc:sldChg>
      <pc:sldChg chg="addSp delSp modSp new mod modAnim">
        <pc:chgData name="yaarasaqib@outlook.com" userId="c044dae9a3fa9c62" providerId="LiveId" clId="{24DD9BEB-9080-4591-AA69-0EFB83B3002E}" dt="2022-11-05T15:46:29.508" v="9484"/>
        <pc:sldMkLst>
          <pc:docMk/>
          <pc:sldMk cId="3288626196" sldId="300"/>
        </pc:sldMkLst>
        <pc:spChg chg="add mod">
          <ac:chgData name="yaarasaqib@outlook.com" userId="c044dae9a3fa9c62" providerId="LiveId" clId="{24DD9BEB-9080-4591-AA69-0EFB83B3002E}" dt="2022-11-03T16:17:34.788" v="6052" actId="1076"/>
          <ac:spMkLst>
            <pc:docMk/>
            <pc:sldMk cId="3288626196" sldId="300"/>
            <ac:spMk id="3" creationId="{BC2CB56C-5522-C69A-FAE2-D37EE0D2B548}"/>
          </ac:spMkLst>
        </pc:spChg>
        <pc:spChg chg="add del mod">
          <ac:chgData name="yaarasaqib@outlook.com" userId="c044dae9a3fa9c62" providerId="LiveId" clId="{24DD9BEB-9080-4591-AA69-0EFB83B3002E}" dt="2022-11-03T13:12:03.073" v="5547"/>
          <ac:spMkLst>
            <pc:docMk/>
            <pc:sldMk cId="3288626196" sldId="300"/>
            <ac:spMk id="8" creationId="{A6364528-55A9-046E-38B3-A2DD33422445}"/>
          </ac:spMkLst>
        </pc:spChg>
        <pc:spChg chg="add mod">
          <ac:chgData name="yaarasaqib@outlook.com" userId="c044dae9a3fa9c62" providerId="LiveId" clId="{24DD9BEB-9080-4591-AA69-0EFB83B3002E}" dt="2022-11-03T13:24:20.207" v="6049" actId="20577"/>
          <ac:spMkLst>
            <pc:docMk/>
            <pc:sldMk cId="3288626196" sldId="300"/>
            <ac:spMk id="11" creationId="{438C2C1C-90CC-454B-E6A6-F13EC5D0899D}"/>
          </ac:spMkLst>
        </pc:spChg>
        <pc:picChg chg="add del mod">
          <ac:chgData name="yaarasaqib@outlook.com" userId="c044dae9a3fa9c62" providerId="LiveId" clId="{24DD9BEB-9080-4591-AA69-0EFB83B3002E}" dt="2022-11-03T13:12:34.165" v="5549" actId="478"/>
          <ac:picMkLst>
            <pc:docMk/>
            <pc:sldMk cId="3288626196" sldId="300"/>
            <ac:picMk id="5" creationId="{1D876CF5-6881-CA1D-459D-3178BF9C6806}"/>
          </ac:picMkLst>
        </pc:picChg>
        <pc:picChg chg="add del mod">
          <ac:chgData name="yaarasaqib@outlook.com" userId="c044dae9a3fa9c62" providerId="LiveId" clId="{24DD9BEB-9080-4591-AA69-0EFB83B3002E}" dt="2022-11-03T13:12:32.288" v="5548" actId="478"/>
          <ac:picMkLst>
            <pc:docMk/>
            <pc:sldMk cId="3288626196" sldId="300"/>
            <ac:picMk id="7" creationId="{B7472C2B-AF11-F2AD-CC45-AD9A0F66CC6D}"/>
          </ac:picMkLst>
        </pc:picChg>
        <pc:picChg chg="add del mod">
          <ac:chgData name="yaarasaqib@outlook.com" userId="c044dae9a3fa9c62" providerId="LiveId" clId="{24DD9BEB-9080-4591-AA69-0EFB83B3002E}" dt="2022-11-03T13:19:09.943" v="5815" actId="478"/>
          <ac:picMkLst>
            <pc:docMk/>
            <pc:sldMk cId="3288626196" sldId="300"/>
            <ac:picMk id="10" creationId="{4677B0DE-D74D-EA2D-B86A-A7D835FB2539}"/>
          </ac:picMkLst>
        </pc:picChg>
      </pc:sldChg>
      <pc:sldChg chg="new del">
        <pc:chgData name="yaarasaqib@outlook.com" userId="c044dae9a3fa9c62" providerId="LiveId" clId="{24DD9BEB-9080-4591-AA69-0EFB83B3002E}" dt="2022-11-03T16:26:27.972" v="6100" actId="2696"/>
        <pc:sldMkLst>
          <pc:docMk/>
          <pc:sldMk cId="2939823464" sldId="301"/>
        </pc:sldMkLst>
      </pc:sldChg>
      <pc:sldChg chg="modSp new mod modAnim">
        <pc:chgData name="yaarasaqib@outlook.com" userId="c044dae9a3fa9c62" providerId="LiveId" clId="{24DD9BEB-9080-4591-AA69-0EFB83B3002E}" dt="2022-11-05T15:52:17.413" v="9512"/>
        <pc:sldMkLst>
          <pc:docMk/>
          <pc:sldMk cId="3324578367" sldId="301"/>
        </pc:sldMkLst>
        <pc:spChg chg="mod">
          <ac:chgData name="yaarasaqib@outlook.com" userId="c044dae9a3fa9c62" providerId="LiveId" clId="{24DD9BEB-9080-4591-AA69-0EFB83B3002E}" dt="2022-11-04T09:07:54.193" v="7914" actId="20577"/>
          <ac:spMkLst>
            <pc:docMk/>
            <pc:sldMk cId="3324578367" sldId="301"/>
            <ac:spMk id="2" creationId="{1A2ECE82-C10E-E1FD-34E4-57F7EAD19327}"/>
          </ac:spMkLst>
        </pc:spChg>
        <pc:spChg chg="mod">
          <ac:chgData name="yaarasaqib@outlook.com" userId="c044dae9a3fa9c62" providerId="LiveId" clId="{24DD9BEB-9080-4591-AA69-0EFB83B3002E}" dt="2022-11-04T09:08:46.333" v="7921" actId="5793"/>
          <ac:spMkLst>
            <pc:docMk/>
            <pc:sldMk cId="3324578367" sldId="301"/>
            <ac:spMk id="3" creationId="{738CD706-0409-E694-22CA-7E5180DA230D}"/>
          </ac:spMkLst>
        </pc:spChg>
      </pc:sldChg>
      <pc:sldChg chg="addSp delSp modSp new mod modClrScheme modAnim chgLayout">
        <pc:chgData name="yaarasaqib@outlook.com" userId="c044dae9a3fa9c62" providerId="LiveId" clId="{24DD9BEB-9080-4591-AA69-0EFB83B3002E}" dt="2022-11-05T15:47:45.939" v="9495"/>
        <pc:sldMkLst>
          <pc:docMk/>
          <pc:sldMk cId="2339557376" sldId="302"/>
        </pc:sldMkLst>
        <pc:spChg chg="del">
          <ac:chgData name="yaarasaqib@outlook.com" userId="c044dae9a3fa9c62" providerId="LiveId" clId="{24DD9BEB-9080-4591-AA69-0EFB83B3002E}" dt="2022-11-04T15:52:40.777" v="8293" actId="700"/>
          <ac:spMkLst>
            <pc:docMk/>
            <pc:sldMk cId="2339557376" sldId="302"/>
            <ac:spMk id="2" creationId="{3C3484C0-4155-F794-E782-E71726A71F35}"/>
          </ac:spMkLst>
        </pc:spChg>
        <pc:spChg chg="del">
          <ac:chgData name="yaarasaqib@outlook.com" userId="c044dae9a3fa9c62" providerId="LiveId" clId="{24DD9BEB-9080-4591-AA69-0EFB83B3002E}" dt="2022-11-04T15:52:40.777" v="8293" actId="700"/>
          <ac:spMkLst>
            <pc:docMk/>
            <pc:sldMk cId="2339557376" sldId="302"/>
            <ac:spMk id="3" creationId="{9A20B368-000A-7C54-7067-F8A93C81CC66}"/>
          </ac:spMkLst>
        </pc:spChg>
        <pc:spChg chg="mod ord">
          <ac:chgData name="yaarasaqib@outlook.com" userId="c044dae9a3fa9c62" providerId="LiveId" clId="{24DD9BEB-9080-4591-AA69-0EFB83B3002E}" dt="2022-11-04T15:52:40.777" v="8293" actId="700"/>
          <ac:spMkLst>
            <pc:docMk/>
            <pc:sldMk cId="2339557376" sldId="302"/>
            <ac:spMk id="4" creationId="{E45FB6CF-DD0B-441E-225B-5AC05798EEBC}"/>
          </ac:spMkLst>
        </pc:spChg>
        <pc:spChg chg="add mod">
          <ac:chgData name="yaarasaqib@outlook.com" userId="c044dae9a3fa9c62" providerId="LiveId" clId="{24DD9BEB-9080-4591-AA69-0EFB83B3002E}" dt="2022-11-05T01:11:16.832" v="9265" actId="313"/>
          <ac:spMkLst>
            <pc:docMk/>
            <pc:sldMk cId="2339557376" sldId="302"/>
            <ac:spMk id="5" creationId="{20D36E4C-1D2E-BF6F-D0B1-88CBF45D8C8F}"/>
          </ac:spMkLst>
        </pc:spChg>
        <pc:picChg chg="add mod">
          <ac:chgData name="yaarasaqib@outlook.com" userId="c044dae9a3fa9c62" providerId="LiveId" clId="{24DD9BEB-9080-4591-AA69-0EFB83B3002E}" dt="2022-11-05T01:11:17.968" v="9266" actId="1076"/>
          <ac:picMkLst>
            <pc:docMk/>
            <pc:sldMk cId="2339557376" sldId="302"/>
            <ac:picMk id="1026" creationId="{0923D552-7CDC-C093-B8E0-3C7370DA21B0}"/>
          </ac:picMkLst>
        </pc:picChg>
      </pc:sldChg>
      <pc:sldChg chg="addSp delSp modSp new mod modAnim">
        <pc:chgData name="yaarasaqib@outlook.com" userId="c044dae9a3fa9c62" providerId="LiveId" clId="{24DD9BEB-9080-4591-AA69-0EFB83B3002E}" dt="2022-11-05T15:47:53.951" v="9496"/>
        <pc:sldMkLst>
          <pc:docMk/>
          <pc:sldMk cId="1026281522" sldId="303"/>
        </pc:sldMkLst>
        <pc:spChg chg="add del mod">
          <ac:chgData name="yaarasaqib@outlook.com" userId="c044dae9a3fa9c62" providerId="LiveId" clId="{24DD9BEB-9080-4591-AA69-0EFB83B3002E}" dt="2022-11-04T15:58:28.625" v="8455" actId="255"/>
          <ac:spMkLst>
            <pc:docMk/>
            <pc:sldMk cId="1026281522" sldId="303"/>
            <ac:spMk id="3" creationId="{7A9821CA-1A0A-3840-DE40-987B473E7D4D}"/>
          </ac:spMkLst>
        </pc:spChg>
        <pc:spChg chg="add del">
          <ac:chgData name="yaarasaqib@outlook.com" userId="c044dae9a3fa9c62" providerId="LiveId" clId="{24DD9BEB-9080-4591-AA69-0EFB83B3002E}" dt="2022-11-04T15:57:26.390" v="8396" actId="22"/>
          <ac:spMkLst>
            <pc:docMk/>
            <pc:sldMk cId="1026281522" sldId="303"/>
            <ac:spMk id="5" creationId="{EBFD38C5-C961-1C14-2F77-A09DBAAA31F9}"/>
          </ac:spMkLst>
        </pc:spChg>
        <pc:spChg chg="add mod">
          <ac:chgData name="yaarasaqib@outlook.com" userId="c044dae9a3fa9c62" providerId="LiveId" clId="{24DD9BEB-9080-4591-AA69-0EFB83B3002E}" dt="2022-11-04T15:59:40.533" v="8463" actId="20577"/>
          <ac:spMkLst>
            <pc:docMk/>
            <pc:sldMk cId="1026281522" sldId="303"/>
            <ac:spMk id="6" creationId="{7837A858-9F96-C99E-4AD6-4A6DD1A4796F}"/>
          </ac:spMkLst>
        </pc:spChg>
        <pc:picChg chg="add mod">
          <ac:chgData name="yaarasaqib@outlook.com" userId="c044dae9a3fa9c62" providerId="LiveId" clId="{24DD9BEB-9080-4591-AA69-0EFB83B3002E}" dt="2022-11-04T15:58:30.230" v="8456" actId="1076"/>
          <ac:picMkLst>
            <pc:docMk/>
            <pc:sldMk cId="1026281522" sldId="303"/>
            <ac:picMk id="2050" creationId="{949BB6FD-6DAD-867E-A757-B5748A4E85B1}"/>
          </ac:picMkLst>
        </pc:picChg>
      </pc:sldChg>
      <pc:sldChg chg="new del">
        <pc:chgData name="yaarasaqib@outlook.com" userId="c044dae9a3fa9c62" providerId="LiveId" clId="{24DD9BEB-9080-4591-AA69-0EFB83B3002E}" dt="2022-11-05T01:23:59.002" v="9281" actId="2696"/>
        <pc:sldMkLst>
          <pc:docMk/>
          <pc:sldMk cId="3501784991" sldId="304"/>
        </pc:sldMkLst>
      </pc:sldChg>
      <pc:sldChg chg="addSp new mod modAnim">
        <pc:chgData name="yaarasaqib@outlook.com" userId="c044dae9a3fa9c62" providerId="LiveId" clId="{24DD9BEB-9080-4591-AA69-0EFB83B3002E}" dt="2022-11-05T15:48:00.811" v="9497"/>
        <pc:sldMkLst>
          <pc:docMk/>
          <pc:sldMk cId="3775338337" sldId="305"/>
        </pc:sldMkLst>
        <pc:picChg chg="add">
          <ac:chgData name="yaarasaqib@outlook.com" userId="c044dae9a3fa9c62" providerId="LiveId" clId="{24DD9BEB-9080-4591-AA69-0EFB83B3002E}" dt="2022-11-05T01:13:50.636" v="9267" actId="22"/>
          <ac:picMkLst>
            <pc:docMk/>
            <pc:sldMk cId="3775338337" sldId="305"/>
            <ac:picMk id="4" creationId="{4EB3CB45-0180-A338-98B3-0AB0CA00C8BD}"/>
          </ac:picMkLst>
        </pc:picChg>
      </pc:sldChg>
      <pc:sldChg chg="addSp new mod modAnim">
        <pc:chgData name="yaarasaqib@outlook.com" userId="c044dae9a3fa9c62" providerId="LiveId" clId="{24DD9BEB-9080-4591-AA69-0EFB83B3002E}" dt="2022-11-05T15:48:11.749" v="9498"/>
        <pc:sldMkLst>
          <pc:docMk/>
          <pc:sldMk cId="673208515" sldId="306"/>
        </pc:sldMkLst>
        <pc:picChg chg="add">
          <ac:chgData name="yaarasaqib@outlook.com" userId="c044dae9a3fa9c62" providerId="LiveId" clId="{24DD9BEB-9080-4591-AA69-0EFB83B3002E}" dt="2022-11-05T01:15:24.672" v="9268" actId="22"/>
          <ac:picMkLst>
            <pc:docMk/>
            <pc:sldMk cId="673208515" sldId="306"/>
            <ac:picMk id="4" creationId="{1A479015-BC10-2F0A-4440-C22C43A096C4}"/>
          </ac:picMkLst>
        </pc:picChg>
      </pc:sldChg>
      <pc:sldChg chg="addSp modSp new mod ord modAnim">
        <pc:chgData name="yaarasaqib@outlook.com" userId="c044dae9a3fa9c62" providerId="LiveId" clId="{24DD9BEB-9080-4591-AA69-0EFB83B3002E}" dt="2022-11-05T15:48:19.325" v="9499"/>
        <pc:sldMkLst>
          <pc:docMk/>
          <pc:sldMk cId="2539349327" sldId="307"/>
        </pc:sldMkLst>
        <pc:picChg chg="add mod">
          <ac:chgData name="yaarasaqib@outlook.com" userId="c044dae9a3fa9c62" providerId="LiveId" clId="{24DD9BEB-9080-4591-AA69-0EFB83B3002E}" dt="2022-11-05T01:21:33.959" v="9276" actId="1035"/>
          <ac:picMkLst>
            <pc:docMk/>
            <pc:sldMk cId="2539349327" sldId="307"/>
            <ac:picMk id="4" creationId="{70EB5008-4C55-2BC2-BDA3-D78244C55024}"/>
          </ac:picMkLst>
        </pc:picChg>
      </pc:sldChg>
      <pc:sldChg chg="addSp new mod modAnim">
        <pc:chgData name="yaarasaqib@outlook.com" userId="c044dae9a3fa9c62" providerId="LiveId" clId="{24DD9BEB-9080-4591-AA69-0EFB83B3002E}" dt="2022-11-05T15:48:34.588" v="9501"/>
        <pc:sldMkLst>
          <pc:docMk/>
          <pc:sldMk cId="2970329550" sldId="308"/>
        </pc:sldMkLst>
        <pc:picChg chg="add">
          <ac:chgData name="yaarasaqib@outlook.com" userId="c044dae9a3fa9c62" providerId="LiveId" clId="{24DD9BEB-9080-4591-AA69-0EFB83B3002E}" dt="2022-11-05T01:20:50.465" v="9272" actId="22"/>
          <ac:picMkLst>
            <pc:docMk/>
            <pc:sldMk cId="2970329550" sldId="308"/>
            <ac:picMk id="4" creationId="{7FE25191-F5C6-5BAC-7B4F-E29F31F0E2D8}"/>
          </ac:picMkLst>
        </pc:picChg>
      </pc:sldChg>
      <pc:sldChg chg="addSp modSp new mod modAnim">
        <pc:chgData name="yaarasaqib@outlook.com" userId="c044dae9a3fa9c62" providerId="LiveId" clId="{24DD9BEB-9080-4591-AA69-0EFB83B3002E}" dt="2022-11-05T15:48:25.904" v="9500"/>
        <pc:sldMkLst>
          <pc:docMk/>
          <pc:sldMk cId="709867332" sldId="309"/>
        </pc:sldMkLst>
        <pc:picChg chg="add mod">
          <ac:chgData name="yaarasaqib@outlook.com" userId="c044dae9a3fa9c62" providerId="LiveId" clId="{24DD9BEB-9080-4591-AA69-0EFB83B3002E}" dt="2022-11-05T01:23:08.484" v="9280" actId="1076"/>
          <ac:picMkLst>
            <pc:docMk/>
            <pc:sldMk cId="709867332" sldId="309"/>
            <ac:picMk id="4" creationId="{69C3B9B2-D625-FAC9-D389-41B5DDA84A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5142F0-7B6C-BE02-EF9A-C62B5F643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SUMBUL SHEIKH </a:t>
            </a:r>
          </a:p>
        </p:txBody>
      </p:sp>
      <p:sp>
        <p:nvSpPr>
          <p:cNvPr id="3" name="Date Placeholder 2">
            <a:extLst>
              <a:ext uri="{FF2B5EF4-FFF2-40B4-BE49-F238E27FC236}">
                <a16:creationId xmlns:a16="http://schemas.microsoft.com/office/drawing/2014/main" id="{1B2A1B11-7CD8-1ED5-A19B-A1A85A3D99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A017A1-454F-483B-BF75-84F46B823282}" type="datetimeFigureOut">
              <a:rPr lang="en-IN" smtClean="0"/>
              <a:t>18-11-2022</a:t>
            </a:fld>
            <a:endParaRPr lang="en-IN" dirty="0"/>
          </a:p>
        </p:txBody>
      </p:sp>
      <p:sp>
        <p:nvSpPr>
          <p:cNvPr id="4" name="Footer Placeholder 3">
            <a:extLst>
              <a:ext uri="{FF2B5EF4-FFF2-40B4-BE49-F238E27FC236}">
                <a16:creationId xmlns:a16="http://schemas.microsoft.com/office/drawing/2014/main" id="{DC175184-25CB-FE1B-D5C3-97C0BBA8C7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7136667-FB91-33A3-8B0A-8E17E062FA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E386A-0BC8-4080-9CAF-29E70B28277C}" type="slidenum">
              <a:rPr lang="en-IN" smtClean="0"/>
              <a:t>‹#›</a:t>
            </a:fld>
            <a:endParaRPr lang="en-IN" dirty="0"/>
          </a:p>
        </p:txBody>
      </p:sp>
    </p:spTree>
    <p:extLst>
      <p:ext uri="{BB962C8B-B14F-4D97-AF65-F5344CB8AC3E}">
        <p14:creationId xmlns:p14="http://schemas.microsoft.com/office/powerpoint/2010/main" val="74328898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8T12:11:55.07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8T14:32:31.47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299 0,'30'24,"-24"-20,-1-1,-1 1,1 0,0 0,-1 0,7 8,-10-10,0 0,-1-1,1 1,0 0,-1 0,1-1,-1 1,0 0,1 0,-1 0,0 0,0 0,0-1,0 1,-1 0,1 0,0 0,-1 0,1-1,-1 1,0 0,0 0,1-1,-1 1,0-1,-2 3,-3 4,-1 0,0-1,0 0,0 0,-1 0,0-1,0-1,-1 1,1-1,-19 7,-12 4,-50 13,71-24,-2 0,10-2,-1-1,1 1,0 1,0 0,0 0,1 1,-16 11,25-16,-1 0,1 0,0 0,0 0,0 0,0 0,0 0,0 1,0-1,0 0,0 0,0 0,0 0,0 0,0 0,0 0,0 0,0 0,0 1,0-1,0 0,0 0,0 0,0 0,0 0,0 0,0 0,0 0,0 0,0 1,0-1,0 0,0 0,0 0,0 0,0 0,0 0,0 0,0 0,0 0,1 0,-1 1,0-1,0 0,0 0,0 0,0 0,0 0,0 0,0 0,0 0,0 0,1 0,-1 0,0 0,0 0,0 0,0 0,0 0,0 0,0 0,0 0,1 0,-1 0,0 0,0 0,0 0,0 0,0 0,15-1,17-3,-14 1,16-3,-1-1,0-1,53-21,-89 25,-14 1,-20 0,1 5,-34 0,65-2,1 0,-1-1,1 1,0-1,-1 0,1 0,0-1,0 1,-1-1,1 0,-5-3,9 4,0 1,0-1,0 1,-1-1,1 1,0-1,0 1,0-1,0 1,0 0,0-1,1 1,-1-1,0 1,0-1,0 1,0-1,0 1,1 0,-1-1,0 1,0-1,1 1,-1 0,0-1,1 1,-1 0,0-1,1 1,-1 0,0 0,1-1,-1 1,1 0,-1 0,0 0,1-1,-1 1,1 0,-1 0,1 0,-1 0,1 0,-1 0,1 0,0 0,27-10,-26 9,214-47,-180 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8T14:32:34.12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8T14:32:34.88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2155,'551'-1479,"-512"1380,194-433,-211 494,-22 38,0-1,0 1,0 0,0 0,1-1,-1 1,0 0,0-1,0 1,0 0,0 0,0-1,0 1,1 0,-1 0,0-1,0 1,0 0,1 0,-1 0,0 0,0-1,0 1,1 0,-1 0,0 0,0 0,1 0,-1-1,0 1,1 0,-1 0,0 0,0 0,1 0,-1 0,0 0,0 0,1 0,-1 0,0 0,1 0,-1 0,0 1,0-1,1 0,-1 0,0 0,1 0,1 20,-8 32,-114 366,74-277,-56 179,-107 351,146-369,40-170,-45 315,42-311,16-94,10-40,0 0,0-1,-1 1,1 0,0-1,-1 1,0-1,1 1,-1 0,0-1,1 1,-1-1,0 0,0 1,0-1,-1 0,1 0,0 1,0-1,-2 1,2-2,0 0,0 0,0 0,0 0,0-1,0 1,0 0,0 0,0-1,0 1,0-1,0 1,0-1,1 1,-1-1,0 1,0-1,0 0,1 1,-1-1,0 0,1 0,-2-1,-5-8,0-1,1 0,-9-21,-1-7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SUMBUL SHEIKH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E4C4C-B5BB-440C-B029-A137EBA484DB}" type="datetimeFigureOut">
              <a:rPr lang="en-IN" smtClean="0"/>
              <a:t>18-11-2022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B0A78-8C75-46C8-95FD-9E60B538FD6C}" type="slidenum">
              <a:rPr lang="en-IN" smtClean="0"/>
              <a:t>‹#›</a:t>
            </a:fld>
            <a:endParaRPr lang="en-IN" dirty="0"/>
          </a:p>
        </p:txBody>
      </p:sp>
    </p:spTree>
    <p:extLst>
      <p:ext uri="{BB962C8B-B14F-4D97-AF65-F5344CB8AC3E}">
        <p14:creationId xmlns:p14="http://schemas.microsoft.com/office/powerpoint/2010/main" val="195852725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Visualisation</a:t>
            </a:r>
            <a:endParaRPr lang="en-IN" dirty="0"/>
          </a:p>
        </p:txBody>
      </p:sp>
      <p:sp>
        <p:nvSpPr>
          <p:cNvPr id="4" name="Header Placeholder 3"/>
          <p:cNvSpPr>
            <a:spLocks noGrp="1"/>
          </p:cNvSpPr>
          <p:nvPr>
            <p:ph type="hdr" sz="quarter"/>
          </p:nvPr>
        </p:nvSpPr>
        <p:spPr/>
        <p:txBody>
          <a:bodyPr/>
          <a:lstStyle/>
          <a:p>
            <a:r>
              <a:rPr lang="en-IN" dirty="0"/>
              <a:t>SUMBUL SHEIKH </a:t>
            </a:r>
          </a:p>
        </p:txBody>
      </p:sp>
      <p:sp>
        <p:nvSpPr>
          <p:cNvPr id="5" name="Slide Number Placeholder 4"/>
          <p:cNvSpPr>
            <a:spLocks noGrp="1"/>
          </p:cNvSpPr>
          <p:nvPr>
            <p:ph type="sldNum" sz="quarter" idx="5"/>
          </p:nvPr>
        </p:nvSpPr>
        <p:spPr/>
        <p:txBody>
          <a:bodyPr/>
          <a:lstStyle/>
          <a:p>
            <a:fld id="{970B0A78-8C75-46C8-95FD-9E60B538FD6C}" type="slidenum">
              <a:rPr lang="en-IN" smtClean="0"/>
              <a:t>1</a:t>
            </a:fld>
            <a:endParaRPr lang="en-IN" dirty="0"/>
          </a:p>
        </p:txBody>
      </p:sp>
    </p:spTree>
    <p:extLst>
      <p:ext uri="{BB962C8B-B14F-4D97-AF65-F5344CB8AC3E}">
        <p14:creationId xmlns:p14="http://schemas.microsoft.com/office/powerpoint/2010/main" val="6974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p:nvPr>
        </p:nvSpPr>
        <p:spPr/>
        <p:txBody>
          <a:bodyPr/>
          <a:lstStyle/>
          <a:p>
            <a:r>
              <a:rPr lang="en-IN" dirty="0"/>
              <a:t>SUMBUL SHEIKH </a:t>
            </a:r>
          </a:p>
        </p:txBody>
      </p:sp>
      <p:sp>
        <p:nvSpPr>
          <p:cNvPr id="5" name="Slide Number Placeholder 4"/>
          <p:cNvSpPr>
            <a:spLocks noGrp="1"/>
          </p:cNvSpPr>
          <p:nvPr>
            <p:ph type="sldNum" sz="quarter" idx="5"/>
          </p:nvPr>
        </p:nvSpPr>
        <p:spPr/>
        <p:txBody>
          <a:bodyPr/>
          <a:lstStyle/>
          <a:p>
            <a:fld id="{970B0A78-8C75-46C8-95FD-9E60B538FD6C}" type="slidenum">
              <a:rPr lang="en-IN" smtClean="0"/>
              <a:t>2</a:t>
            </a:fld>
            <a:endParaRPr lang="en-IN" dirty="0"/>
          </a:p>
        </p:txBody>
      </p:sp>
    </p:spTree>
    <p:extLst>
      <p:ext uri="{BB962C8B-B14F-4D97-AF65-F5344CB8AC3E}">
        <p14:creationId xmlns:p14="http://schemas.microsoft.com/office/powerpoint/2010/main" val="13704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IN" sz="1200" b="0" i="1" dirty="0" smtClean="0">
                          <a:solidFill>
                            <a:srgbClr val="CC99FF"/>
                          </a:solidFill>
                          <a:latin typeface="Cambria" panose="02040503050406030204" pitchFamily="18" charset="0"/>
                          <a:ea typeface="Cambria" panose="02040503050406030204" pitchFamily="18" charset="0"/>
                        </a:rPr>
                        <m:t>for</m:t>
                      </m:r>
                      <m:r>
                        <m:rPr>
                          <m:nor/>
                        </m:rPr>
                        <a:rPr lang="en-IN" sz="1200" b="0" i="1" dirty="0" smtClean="0">
                          <a:solidFill>
                            <a:srgbClr val="CC99FF"/>
                          </a:solidFill>
                          <a:latin typeface="Cambria" panose="02040503050406030204" pitchFamily="18" charset="0"/>
                          <a:ea typeface="Cambria" panose="02040503050406030204" pitchFamily="18" charset="0"/>
                        </a:rPr>
                        <m:t> </m:t>
                      </m:r>
                      <m:r>
                        <m:rPr>
                          <m:nor/>
                        </m:rPr>
                        <a:rPr lang="en-IN" sz="1200" b="0" i="1" dirty="0" smtClean="0">
                          <a:solidFill>
                            <a:srgbClr val="CC99FF"/>
                          </a:solidFill>
                          <a:latin typeface="Cambria" panose="02040503050406030204" pitchFamily="18" charset="0"/>
                          <a:ea typeface="Cambria" panose="02040503050406030204" pitchFamily="18" charset="0"/>
                        </a:rPr>
                        <m:t>the</m:t>
                      </m:r>
                      <m:r>
                        <m:rPr>
                          <m:nor/>
                        </m:rPr>
                        <a:rPr lang="en-IN" sz="1200" b="0" i="1" dirty="0" smtClean="0">
                          <a:solidFill>
                            <a:srgbClr val="CC99FF"/>
                          </a:solidFill>
                          <a:latin typeface="Cambria" panose="02040503050406030204" pitchFamily="18" charset="0"/>
                          <a:ea typeface="Cambria" panose="02040503050406030204" pitchFamily="18" charset="0"/>
                        </a:rPr>
                        <m:t> </m:t>
                      </m:r>
                      <m:r>
                        <m:rPr>
                          <m:nor/>
                        </m:rPr>
                        <a:rPr lang="en-IN" sz="1200" b="0" i="1" dirty="0" smtClean="0">
                          <a:solidFill>
                            <a:srgbClr val="CC99FF"/>
                          </a:solidFill>
                          <a:latin typeface="Cambria" panose="02040503050406030204" pitchFamily="18" charset="0"/>
                          <a:ea typeface="Cambria" panose="02040503050406030204" pitchFamily="18" charset="0"/>
                        </a:rPr>
                        <m:t>purpose</m:t>
                      </m:r>
                      <m:r>
                        <m:rPr>
                          <m:nor/>
                        </m:rPr>
                        <a:rPr lang="en-IN" sz="1200" b="0" i="1" dirty="0" smtClean="0">
                          <a:solidFill>
                            <a:srgbClr val="CC99FF"/>
                          </a:solidFill>
                          <a:latin typeface="Cambria" panose="02040503050406030204" pitchFamily="18" charset="0"/>
                          <a:ea typeface="Cambria" panose="02040503050406030204" pitchFamily="18" charset="0"/>
                        </a:rPr>
                        <m:t> </m:t>
                      </m:r>
                      <m:r>
                        <m:rPr>
                          <m:nor/>
                        </m:rPr>
                        <a:rPr lang="en-IN" sz="1200" b="0" i="1" dirty="0" smtClean="0">
                          <a:solidFill>
                            <a:srgbClr val="CC99FF"/>
                          </a:solidFill>
                          <a:latin typeface="Cambria" panose="02040503050406030204" pitchFamily="18" charset="0"/>
                          <a:ea typeface="Cambria" panose="02040503050406030204" pitchFamily="18" charset="0"/>
                        </a:rPr>
                        <m:t>of</m:t>
                      </m:r>
                      <m:r>
                        <m:rPr>
                          <m:nor/>
                        </m:rPr>
                        <a:rPr lang="en-IN" sz="1200" b="0" i="1" dirty="0" smtClean="0">
                          <a:solidFill>
                            <a:srgbClr val="CC99FF"/>
                          </a:solidFill>
                          <a:latin typeface="Cambria" panose="02040503050406030204" pitchFamily="18" charset="0"/>
                          <a:ea typeface="Cambria" panose="02040503050406030204" pitchFamily="18" charset="0"/>
                        </a:rPr>
                        <m:t> </m:t>
                      </m:r>
                      <m:r>
                        <m:rPr>
                          <m:nor/>
                        </m:rPr>
                        <a:rPr lang="en-IN" sz="1200" b="0" i="1" dirty="0" smtClean="0">
                          <a:solidFill>
                            <a:srgbClr val="CC99FF"/>
                          </a:solidFill>
                          <a:latin typeface="Cambria" panose="02040503050406030204" pitchFamily="18" charset="0"/>
                          <a:ea typeface="Cambria" panose="02040503050406030204" pitchFamily="18" charset="0"/>
                        </a:rPr>
                        <m:t>comparing</m:t>
                      </m:r>
                      <m:r>
                        <m:rPr>
                          <m:nor/>
                        </m:rPr>
                        <a:rPr lang="en-IN" sz="1200" b="0" i="1" dirty="0" smtClean="0">
                          <a:solidFill>
                            <a:srgbClr val="CC99FF"/>
                          </a:solidFill>
                          <a:latin typeface="Cambria" panose="02040503050406030204" pitchFamily="18" charset="0"/>
                          <a:ea typeface="Cambria" panose="02040503050406030204" pitchFamily="18" charset="0"/>
                        </a:rPr>
                        <m:t> </m:t>
                      </m:r>
                      <m:r>
                        <a:rPr lang="en-IN" sz="1200" b="0" i="1" dirty="0" smtClean="0">
                          <a:solidFill>
                            <a:srgbClr val="CC99FF"/>
                          </a:solidFill>
                          <a:latin typeface="Cambria Math" panose="02040503050406030204" pitchFamily="18" charset="0"/>
                        </a:rPr>
                        <m:t>𝑡h𝑒𝑖𝑟</m:t>
                      </m:r>
                      <m:r>
                        <a:rPr lang="en-IN" sz="1200" b="0" i="1" dirty="0" smtClean="0">
                          <a:solidFill>
                            <a:srgbClr val="CC99FF"/>
                          </a:solidFill>
                          <a:latin typeface="Cambria Math" panose="02040503050406030204" pitchFamily="18" charset="0"/>
                        </a:rPr>
                        <m:t> </m:t>
                      </m:r>
                      <m:r>
                        <a:rPr lang="en-IN" sz="1200" b="0" i="1" dirty="0" smtClean="0">
                          <a:solidFill>
                            <a:srgbClr val="CC99FF"/>
                          </a:solidFill>
                          <a:latin typeface="Cambria Math" panose="02040503050406030204" pitchFamily="18" charset="0"/>
                        </a:rPr>
                        <m:t>𝑝𝑒𝑟𝑓𝑜𝑟𝑚𝑎𝑛𝑐𝑒𝑠</m:t>
                      </m:r>
                      <m:r>
                        <a:rPr lang="en-IN" sz="1200" b="0" i="1" dirty="0" smtClean="0">
                          <a:solidFill>
                            <a:srgbClr val="CC99FF"/>
                          </a:solidFill>
                          <a:latin typeface="Cambria Math" panose="02040503050406030204" pitchFamily="18" charset="0"/>
                        </a:rPr>
                        <m:t> </m:t>
                      </m:r>
                      <m:r>
                        <a:rPr lang="en-IN" sz="1200" b="0" i="1" dirty="0" smtClean="0">
                          <a:solidFill>
                            <a:srgbClr val="CC99FF"/>
                          </a:solidFill>
                          <a:latin typeface="Cambria Math" panose="02040503050406030204" pitchFamily="18" charset="0"/>
                        </a:rPr>
                        <m:t>𝑎𝑛𝑑</m:t>
                      </m:r>
                      <m:r>
                        <a:rPr lang="en-IN" sz="1200" b="0" i="1" dirty="0" smtClean="0">
                          <a:solidFill>
                            <a:srgbClr val="CC99FF"/>
                          </a:solidFill>
                          <a:latin typeface="Cambria Math" panose="02040503050406030204" pitchFamily="18" charset="0"/>
                        </a:rPr>
                        <m:t> </m:t>
                      </m:r>
                      <m:r>
                        <a:rPr lang="en-IN" sz="1200" b="0" i="1" dirty="0" smtClean="0">
                          <a:solidFill>
                            <a:srgbClr val="CC99FF"/>
                          </a:solidFill>
                          <a:latin typeface="Cambria Math" panose="02040503050406030204" pitchFamily="18" charset="0"/>
                        </a:rPr>
                        <m:t>𝑓𝑖𝑛𝑎𝑙𝑙𝑦</m:t>
                      </m:r>
                      <m:r>
                        <a:rPr lang="en-IN" sz="1200" b="0" i="1" dirty="0" smtClean="0">
                          <a:solidFill>
                            <a:srgbClr val="CC99FF"/>
                          </a:solidFill>
                          <a:latin typeface="Cambria Math" panose="02040503050406030204" pitchFamily="18" charset="0"/>
                        </a:rPr>
                        <m:t> </m:t>
                      </m:r>
                      <m:r>
                        <a:rPr lang="en-IN" sz="1200" b="0" i="1" dirty="0" smtClean="0">
                          <a:solidFill>
                            <a:srgbClr val="CC99FF"/>
                          </a:solidFill>
                          <a:latin typeface="Cambria Math" panose="02040503050406030204" pitchFamily="18" charset="0"/>
                        </a:rPr>
                        <m:t>𝑡𝑜</m:t>
                      </m:r>
                      <m:r>
                        <a:rPr lang="en-IN" sz="1200" b="0" i="1" dirty="0" smtClean="0">
                          <a:solidFill>
                            <a:srgbClr val="CC99FF"/>
                          </a:solidFill>
                          <a:latin typeface="Cambria Math" panose="02040503050406030204" pitchFamily="18" charset="0"/>
                        </a:rPr>
                        <m:t> </m:t>
                      </m:r>
                      <m:r>
                        <a:rPr lang="en-IN" sz="1200" b="0" i="1" dirty="0" smtClean="0">
                          <a:solidFill>
                            <a:srgbClr val="CC99FF"/>
                          </a:solidFill>
                          <a:latin typeface="Cambria Math" panose="02040503050406030204" pitchFamily="18" charset="0"/>
                        </a:rPr>
                        <m:t>𝑎𝑟𝑟𝑖𝑣𝑒</m:t>
                      </m:r>
                      <m:r>
                        <a:rPr lang="en-IN" sz="1200" b="0" i="1" dirty="0" smtClean="0">
                          <a:solidFill>
                            <a:srgbClr val="CC99FF"/>
                          </a:solidFill>
                          <a:latin typeface="Cambria Math" panose="02040503050406030204" pitchFamily="18" charset="0"/>
                        </a:rPr>
                        <m:t> </m:t>
                      </m:r>
                    </m:oMath>
                  </m:oMathPara>
                </a14:m>
                <a:endParaRPr lang="en-IN" sz="1200" b="0" i="1" dirty="0">
                  <a:solidFill>
                    <a:srgbClr val="CC99FF"/>
                  </a:solidFill>
                  <a:latin typeface="Cambria Math" panose="02040503050406030204" pitchFamily="18" charset="0"/>
                </a:endParaRPr>
              </a:p>
              <a:p>
                <a:r>
                  <a:rPr lang="en-IN" sz="1200" b="0" i="1" dirty="0">
                    <a:solidFill>
                      <a:srgbClr val="CC99FF"/>
                    </a:solidFill>
                    <a:latin typeface="Cambria" panose="02040503050406030204" pitchFamily="18" charset="0"/>
                  </a:rPr>
                  <a:t>at one estimator of </a:t>
                </a:r>
                <a14:m>
                  <m:oMath xmlns:m="http://schemas.openxmlformats.org/officeDocument/2006/math">
                    <m:r>
                      <a:rPr lang="en-IN" sz="1200" i="1" dirty="0" smtClean="0">
                        <a:solidFill>
                          <a:srgbClr val="CC99FF"/>
                        </a:solidFill>
                        <a:latin typeface="Cambria Math" panose="02040503050406030204" pitchFamily="18" charset="0"/>
                      </a:rPr>
                      <m:t>𝜃</m:t>
                    </m:r>
                    <m:r>
                      <a:rPr lang="en-IN" sz="1200" b="0" i="1" dirty="0" smtClean="0">
                        <a:solidFill>
                          <a:srgbClr val="CC99FF"/>
                        </a:solidFill>
                        <a:latin typeface="Cambria Math" panose="02040503050406030204" pitchFamily="18" charset="0"/>
                      </a:rPr>
                      <m:t> </m:t>
                    </m:r>
                  </m:oMath>
                </a14:m>
                <a:r>
                  <a:rPr lang="en-IN" sz="1200" b="0" i="1" dirty="0">
                    <a:solidFill>
                      <a:srgbClr val="CC99FF"/>
                    </a:solidFill>
                    <a:latin typeface="Cambria" panose="02040503050406030204" pitchFamily="18" charset="0"/>
                  </a:rPr>
                  <a:t>, using these sampling distributions , which is more optimal in some desirable sense </a:t>
                </a:r>
                <a:r>
                  <a:rPr lang="en-IN" sz="1200" b="0" dirty="0">
                    <a:solidFill>
                      <a:srgbClr val="CC99FF"/>
                    </a:solidFill>
                    <a:latin typeface="Cambria" panose="02040503050406030204" pitchFamily="18" charset="0"/>
                  </a:rPr>
                  <a:t>.</a:t>
                </a:r>
              </a:p>
              <a:p>
                <a:endParaRPr lang="en-IN" dirty="0"/>
              </a:p>
            </p:txBody>
          </p:sp>
        </mc:Choice>
        <mc:Fallback xmlns="">
          <p:sp>
            <p:nvSpPr>
              <p:cNvPr id="3" name="Notes Placeholder 2"/>
              <p:cNvSpPr>
                <a:spLocks noGrp="1"/>
              </p:cNvSpPr>
              <p:nvPr>
                <p:ph type="body" idx="1"/>
              </p:nvPr>
            </p:nvSpPr>
            <p:spPr/>
            <p:txBody>
              <a:bodyPr/>
              <a:lstStyle/>
              <a:p>
                <a:pPr/>
                <a:r>
                  <a:rPr lang="en-IN" sz="1200" b="0" i="0" dirty="0">
                    <a:solidFill>
                      <a:srgbClr val="CC99FF"/>
                    </a:solidFill>
                    <a:latin typeface="Cambria Math" panose="02040503050406030204" pitchFamily="18" charset="0"/>
                    <a:ea typeface="Cambria" panose="02040503050406030204" pitchFamily="18" charset="0"/>
                  </a:rPr>
                  <a:t>"for the purpose of comparing " </a:t>
                </a:r>
                <a:r>
                  <a:rPr lang="en-IN" sz="1200" b="0" i="0" dirty="0">
                    <a:solidFill>
                      <a:srgbClr val="CC99FF"/>
                    </a:solidFill>
                    <a:latin typeface="Cambria Math" panose="02040503050406030204" pitchFamily="18" charset="0"/>
                  </a:rPr>
                  <a:t>𝑡ℎ𝑒𝑖𝑟 𝑝𝑒𝑟𝑓𝑜𝑟𝑚𝑎𝑛𝑐𝑒𝑠 𝑎𝑛𝑑 𝑓𝑖𝑛𝑎𝑙𝑙𝑦 𝑡𝑜 𝑎𝑟𝑟𝑖𝑣𝑒 </a:t>
                </a:r>
                <a:endParaRPr lang="en-IN" sz="1200" b="0" i="1" dirty="0">
                  <a:solidFill>
                    <a:srgbClr val="CC99FF"/>
                  </a:solidFill>
                  <a:latin typeface="Cambria Math" panose="02040503050406030204" pitchFamily="18" charset="0"/>
                </a:endParaRPr>
              </a:p>
              <a:p>
                <a:r>
                  <a:rPr lang="en-IN" sz="1200" b="0" i="1" dirty="0">
                    <a:solidFill>
                      <a:srgbClr val="CC99FF"/>
                    </a:solidFill>
                    <a:latin typeface="Cambria" panose="02040503050406030204" pitchFamily="18" charset="0"/>
                  </a:rPr>
                  <a:t>at one estimator of </a:t>
                </a:r>
                <a:r>
                  <a:rPr lang="en-IN" sz="1200" i="0" dirty="0">
                    <a:solidFill>
                      <a:srgbClr val="CC99FF"/>
                    </a:solidFill>
                    <a:latin typeface="Cambria Math" panose="02040503050406030204" pitchFamily="18" charset="0"/>
                  </a:rPr>
                  <a:t>𝜃</a:t>
                </a:r>
                <a:r>
                  <a:rPr lang="en-IN" sz="1200" b="0" i="0" dirty="0">
                    <a:solidFill>
                      <a:srgbClr val="CC99FF"/>
                    </a:solidFill>
                    <a:latin typeface="Cambria Math" panose="02040503050406030204" pitchFamily="18" charset="0"/>
                  </a:rPr>
                  <a:t> </a:t>
                </a:r>
                <a:r>
                  <a:rPr lang="en-IN" sz="1200" b="0" i="1" dirty="0">
                    <a:solidFill>
                      <a:srgbClr val="CC99FF"/>
                    </a:solidFill>
                    <a:latin typeface="Cambria" panose="02040503050406030204" pitchFamily="18" charset="0"/>
                  </a:rPr>
                  <a:t>, using these sampling distributions , which is more optimal in some desirable sense </a:t>
                </a:r>
                <a:r>
                  <a:rPr lang="en-IN" sz="1200" b="0" dirty="0">
                    <a:solidFill>
                      <a:srgbClr val="CC99FF"/>
                    </a:solidFill>
                    <a:latin typeface="Cambria" panose="02040503050406030204" pitchFamily="18" charset="0"/>
                  </a:rPr>
                  <a:t>.</a:t>
                </a:r>
              </a:p>
              <a:p>
                <a:endParaRPr lang="en-IN" dirty="0"/>
              </a:p>
            </p:txBody>
          </p:sp>
        </mc:Fallback>
      </mc:AlternateContent>
      <p:sp>
        <p:nvSpPr>
          <p:cNvPr id="4" name="Header Placeholder 3"/>
          <p:cNvSpPr>
            <a:spLocks noGrp="1"/>
          </p:cNvSpPr>
          <p:nvPr>
            <p:ph type="hdr" sz="quarter"/>
          </p:nvPr>
        </p:nvSpPr>
        <p:spPr/>
        <p:txBody>
          <a:bodyPr/>
          <a:lstStyle/>
          <a:p>
            <a:r>
              <a:rPr lang="en-IN" dirty="0"/>
              <a:t>SUMBUL SHEIKH </a:t>
            </a:r>
          </a:p>
        </p:txBody>
      </p:sp>
      <p:sp>
        <p:nvSpPr>
          <p:cNvPr id="5" name="Slide Number Placeholder 4"/>
          <p:cNvSpPr>
            <a:spLocks noGrp="1"/>
          </p:cNvSpPr>
          <p:nvPr>
            <p:ph type="sldNum" sz="quarter" idx="5"/>
          </p:nvPr>
        </p:nvSpPr>
        <p:spPr/>
        <p:txBody>
          <a:bodyPr/>
          <a:lstStyle/>
          <a:p>
            <a:fld id="{970B0A78-8C75-46C8-95FD-9E60B538FD6C}" type="slidenum">
              <a:rPr lang="en-IN" smtClean="0"/>
              <a:t>8</a:t>
            </a:fld>
            <a:endParaRPr lang="en-IN" dirty="0"/>
          </a:p>
        </p:txBody>
      </p:sp>
    </p:spTree>
    <p:extLst>
      <p:ext uri="{BB962C8B-B14F-4D97-AF65-F5344CB8AC3E}">
        <p14:creationId xmlns:p14="http://schemas.microsoft.com/office/powerpoint/2010/main" val="242710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FF5B4B-1453-4412-B9C8-E7094B65D5FF}" type="datetime1">
              <a:rPr lang="en-IN" smtClean="0"/>
              <a:t>18-11-2022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C8B3CE-9A9A-4BE9-929E-41B044587E9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56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458CF-1805-4ABF-B01A-CAD304B207DB}" type="datetime1">
              <a:rPr lang="en-IN" smtClean="0"/>
              <a:t>18-11-2022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165198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9FD0B-E72A-450D-B84E-E2EFFBFB8029}" type="datetime1">
              <a:rPr lang="en-IN" smtClean="0"/>
              <a:t>18-11-2022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318075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2F33CA-717A-4B0E-9AC1-FBB147B384C6}" type="datetime1">
              <a:rPr lang="en-IN" smtClean="0"/>
              <a:t>18-11-2022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308643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85553-65F7-450C-8A7F-510032208663}" type="datetime1">
              <a:rPr lang="en-IN" smtClean="0"/>
              <a:t>18-11-2022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C8B3CE-9A9A-4BE9-929E-41B044587E9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46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E3B26E-DECA-4141-9075-F76B886417E1}" type="datetime1">
              <a:rPr lang="en-IN" smtClean="0"/>
              <a:t>18-11-2022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127733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A31746-C999-45B4-A8B0-A30F64AB4451}" type="datetime1">
              <a:rPr lang="en-IN" smtClean="0"/>
              <a:t>18-11-2022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319042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1EEAE6-712C-44D4-B564-277C311289FE}" type="datetime1">
              <a:rPr lang="en-IN" smtClean="0"/>
              <a:t>18-11-2022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207888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10C668-ABC8-4053-B868-B8587F470AFF}" type="datetime1">
              <a:rPr lang="en-IN" smtClean="0"/>
              <a:t>18-11-2022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332106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5F08A2-4CB0-453A-8B6E-0AE82B9ABB87}" type="datetime1">
              <a:rPr lang="en-IN" smtClean="0"/>
              <a:t>18-11-2022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C8B3CE-9A9A-4BE9-929E-41B044587E96}" type="slidenum">
              <a:rPr lang="en-IN" smtClean="0"/>
              <a:t>‹#›</a:t>
            </a:fld>
            <a:endParaRPr lang="en-IN" dirty="0"/>
          </a:p>
        </p:txBody>
      </p:sp>
    </p:spTree>
    <p:extLst>
      <p:ext uri="{BB962C8B-B14F-4D97-AF65-F5344CB8AC3E}">
        <p14:creationId xmlns:p14="http://schemas.microsoft.com/office/powerpoint/2010/main" val="251968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69203B-AD8D-47A6-99C7-498B7EFB1B63}" type="datetime1">
              <a:rPr lang="en-IN" smtClean="0"/>
              <a:t>18-11-2022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AC8B3CE-9A9A-4BE9-929E-41B044587E96}" type="slidenum">
              <a:rPr lang="en-IN" smtClean="0"/>
              <a:t>‹#›</a:t>
            </a:fld>
            <a:endParaRPr lang="en-IN" dirty="0"/>
          </a:p>
        </p:txBody>
      </p:sp>
    </p:spTree>
    <p:extLst>
      <p:ext uri="{BB962C8B-B14F-4D97-AF65-F5344CB8AC3E}">
        <p14:creationId xmlns:p14="http://schemas.microsoft.com/office/powerpoint/2010/main" val="361250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A90E080-BA00-4465-9095-3A0F3A5E6107}" type="datetime1">
              <a:rPr lang="en-IN" smtClean="0"/>
              <a:t>18-11-2022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C8B3CE-9A9A-4BE9-929E-41B044587E9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259686"/>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1.png"/><Relationship Id="rId3" Type="http://schemas.openxmlformats.org/officeDocument/2006/relationships/chart" Target="../charts/chart1.xml"/><Relationship Id="rId7" Type="http://schemas.openxmlformats.org/officeDocument/2006/relationships/image" Target="../media/image18.png"/><Relationship Id="rId12"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1.xml"/><Relationship Id="rId11" Type="http://schemas.openxmlformats.org/officeDocument/2006/relationships/image" Target="../media/image20.png"/><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chart" Target="../charts/chart2.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 Id="rId9" Type="http://schemas.openxmlformats.org/officeDocument/2006/relationships/audio" Target="../media/audio1.wav"/></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moneyworks4me.com/nse-index/top-nse-pharma-companies-list" TargetMode="External"/><Relationship Id="rId7" Type="http://schemas.openxmlformats.org/officeDocument/2006/relationships/hyperlink" Target="https://shiny.rstudio.com/gallery/#demo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shiny.rstudio.com/tutorial/written-tutorial/lesson1/" TargetMode="External"/><Relationship Id="rId5" Type="http://schemas.openxmlformats.org/officeDocument/2006/relationships/hyperlink" Target="https://en.wikipedia.org/wiki/List_of_largest_companies_in_India" TargetMode="External"/><Relationship Id="rId4" Type="http://schemas.openxmlformats.org/officeDocument/2006/relationships/hyperlink" Target="https://www.investopedia.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largest_companies_in_India"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moneyworks4me.com/best-index/bse-stocks/top-pharma-companies-in-india/page/1"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a:xfrm>
            <a:off x="1524001" y="2395001"/>
            <a:ext cx="6790006" cy="1114962"/>
          </a:xfrm>
        </p:spPr>
        <p:txBody>
          <a:bodyPr>
            <a:normAutofit fontScale="90000"/>
          </a:bodyPr>
          <a:lstStyle/>
          <a:p>
            <a:r>
              <a:rPr lang="en-IN" dirty="0"/>
              <a:t>z</a:t>
            </a:r>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a:xfrm>
            <a:off x="905022" y="2395000"/>
            <a:ext cx="6790006" cy="1220397"/>
          </a:xfrm>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120262" y="0"/>
            <a:ext cx="12192000" cy="6938963"/>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6000" dirty="0">
              <a:solidFill>
                <a:srgbClr val="C00000"/>
              </a:solidFill>
              <a:latin typeface="Tw Cen MT" panose="020B0602020104020603" pitchFamily="34" charset="0"/>
            </a:endParaRPr>
          </a:p>
        </p:txBody>
      </p:sp>
      <p:sp>
        <p:nvSpPr>
          <p:cNvPr id="17" name="Freeform: Shape 16">
            <a:extLst>
              <a:ext uri="{FF2B5EF4-FFF2-40B4-BE49-F238E27FC236}">
                <a16:creationId xmlns:a16="http://schemas.microsoft.com/office/drawing/2014/main" id="{FE9CFFA2-3071-B282-884F-FB67B0AC2B72}"/>
              </a:ext>
            </a:extLst>
          </p:cNvPr>
          <p:cNvSpPr/>
          <p:nvPr/>
        </p:nvSpPr>
        <p:spPr>
          <a:xfrm>
            <a:off x="10109200" y="1685672"/>
            <a:ext cx="1995077" cy="2962671"/>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7C80"/>
              </a:solidFill>
            </a:endParaRPr>
          </a:p>
        </p:txBody>
      </p:sp>
      <p:sp>
        <p:nvSpPr>
          <p:cNvPr id="23" name="TextBox 22">
            <a:extLst>
              <a:ext uri="{FF2B5EF4-FFF2-40B4-BE49-F238E27FC236}">
                <a16:creationId xmlns:a16="http://schemas.microsoft.com/office/drawing/2014/main" id="{06896524-7B55-9E3D-C37E-D39AD802ED5E}"/>
              </a:ext>
            </a:extLst>
          </p:cNvPr>
          <p:cNvSpPr txBox="1"/>
          <p:nvPr/>
        </p:nvSpPr>
        <p:spPr>
          <a:xfrm>
            <a:off x="1342263" y="936010"/>
            <a:ext cx="6971743" cy="2123658"/>
          </a:xfrm>
          <a:prstGeom prst="rect">
            <a:avLst/>
          </a:prstGeom>
          <a:noFill/>
        </p:spPr>
        <p:txBody>
          <a:bodyPr wrap="square" rtlCol="0">
            <a:spAutoFit/>
          </a:bodyPr>
          <a:lstStyle/>
          <a:p>
            <a:pPr algn="ctr"/>
            <a:r>
              <a:rPr lang="en-IN" sz="4400">
                <a:solidFill>
                  <a:srgbClr val="FF7C80"/>
                </a:solidFill>
                <a:latin typeface="Tw Cen MT" panose="020B0602020104020603" pitchFamily="34" charset="0"/>
              </a:rPr>
              <a:t> Stock Data </a:t>
            </a:r>
            <a:r>
              <a:rPr lang="en-IN" sz="4400" dirty="0">
                <a:solidFill>
                  <a:srgbClr val="FF7C80"/>
                </a:solidFill>
                <a:latin typeface="Tw Cen MT" panose="020B0602020104020603" pitchFamily="34" charset="0"/>
              </a:rPr>
              <a:t>Visualization of </a:t>
            </a:r>
            <a:r>
              <a:rPr lang="en-IN" sz="4400">
                <a:solidFill>
                  <a:srgbClr val="FF7C80"/>
                </a:solidFill>
                <a:latin typeface="Tw Cen MT" panose="020B0602020104020603" pitchFamily="34" charset="0"/>
              </a:rPr>
              <a:t>Pharmaceutical Companies</a:t>
            </a:r>
            <a:endParaRPr lang="en-IN" sz="4400" dirty="0">
              <a:solidFill>
                <a:srgbClr val="FF7C80"/>
              </a:solidFill>
              <a:latin typeface="Tw Cen MT" panose="020B0602020104020603" pitchFamily="34" charset="0"/>
            </a:endParaRPr>
          </a:p>
          <a:p>
            <a:pPr algn="ctr"/>
            <a:endParaRPr lang="en-IN" sz="4400" dirty="0">
              <a:solidFill>
                <a:srgbClr val="FF7C80"/>
              </a:solidFill>
              <a:latin typeface="Tw Cen MT" panose="020B0602020104020603" pitchFamily="34" charset="0"/>
            </a:endParaRPr>
          </a:p>
        </p:txBody>
      </p:sp>
      <p:sp>
        <p:nvSpPr>
          <p:cNvPr id="25" name="TextBox 24">
            <a:extLst>
              <a:ext uri="{FF2B5EF4-FFF2-40B4-BE49-F238E27FC236}">
                <a16:creationId xmlns:a16="http://schemas.microsoft.com/office/drawing/2014/main" id="{E1C3C167-D84C-1C33-8AB2-086F1A903527}"/>
              </a:ext>
            </a:extLst>
          </p:cNvPr>
          <p:cNvSpPr txBox="1"/>
          <p:nvPr/>
        </p:nvSpPr>
        <p:spPr>
          <a:xfrm flipH="1">
            <a:off x="1523997" y="4648343"/>
            <a:ext cx="6308037" cy="584775"/>
          </a:xfrm>
          <a:prstGeom prst="rect">
            <a:avLst/>
          </a:prstGeom>
          <a:noFill/>
        </p:spPr>
        <p:txBody>
          <a:bodyPr wrap="square" rtlCol="0">
            <a:spAutoFit/>
          </a:bodyPr>
          <a:lstStyle/>
          <a:p>
            <a:pPr algn="ctr"/>
            <a:r>
              <a:rPr lang="en-IN" sz="3200" b="1" dirty="0">
                <a:solidFill>
                  <a:srgbClr val="00B0F0"/>
                </a:solidFill>
                <a:latin typeface="Tw Cen MT" panose="020B0602020104020603" pitchFamily="34" charset="0"/>
              </a:rPr>
              <a:t>Group 21 Presentation</a:t>
            </a:r>
          </a:p>
        </p:txBody>
      </p:sp>
      <p:sp>
        <p:nvSpPr>
          <p:cNvPr id="26" name="Minus Sign 25">
            <a:extLst>
              <a:ext uri="{FF2B5EF4-FFF2-40B4-BE49-F238E27FC236}">
                <a16:creationId xmlns:a16="http://schemas.microsoft.com/office/drawing/2014/main" id="{757F9996-A69C-4001-DABF-2995C9E91331}"/>
              </a:ext>
            </a:extLst>
          </p:cNvPr>
          <p:cNvSpPr/>
          <p:nvPr/>
        </p:nvSpPr>
        <p:spPr>
          <a:xfrm>
            <a:off x="-683019" y="6129069"/>
            <a:ext cx="4775200" cy="1114962"/>
          </a:xfrm>
          <a:prstGeom prst="mathMinus">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Presented  By–  Mohammad Saqib </a:t>
            </a:r>
            <a:r>
              <a:rPr lang="en-IN" sz="1400" dirty="0" err="1"/>
              <a:t>Anasari</a:t>
            </a:r>
            <a:endParaRPr lang="en-IN" sz="1400" dirty="0"/>
          </a:p>
        </p:txBody>
      </p:sp>
      <p:pic>
        <p:nvPicPr>
          <p:cNvPr id="5" name="Picture 4">
            <a:extLst>
              <a:ext uri="{FF2B5EF4-FFF2-40B4-BE49-F238E27FC236}">
                <a16:creationId xmlns:a16="http://schemas.microsoft.com/office/drawing/2014/main" id="{A04E2F48-2025-4003-B590-1DD95771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199696" y="2890151"/>
            <a:ext cx="1259200" cy="791512"/>
          </a:xfrm>
          <a:prstGeom prst="rect">
            <a:avLst/>
          </a:prstGeom>
        </p:spPr>
      </p:pic>
      <p:pic>
        <p:nvPicPr>
          <p:cNvPr id="7" name="Picture 6">
            <a:extLst>
              <a:ext uri="{FF2B5EF4-FFF2-40B4-BE49-F238E27FC236}">
                <a16:creationId xmlns:a16="http://schemas.microsoft.com/office/drawing/2014/main" id="{B73F33AE-C545-DD27-D0C2-C4F2496532CE}"/>
              </a:ext>
            </a:extLst>
          </p:cNvPr>
          <p:cNvPicPr>
            <a:picLocks noChangeAspect="1"/>
          </p:cNvPicPr>
          <p:nvPr/>
        </p:nvPicPr>
        <p:blipFill>
          <a:blip r:embed="rId4"/>
          <a:stretch>
            <a:fillRect/>
          </a:stretch>
        </p:blipFill>
        <p:spPr>
          <a:xfrm>
            <a:off x="7315990" y="2451337"/>
            <a:ext cx="2659966" cy="2693992"/>
          </a:xfrm>
          <a:prstGeom prst="rect">
            <a:avLst/>
          </a:prstGeom>
        </p:spPr>
      </p:pic>
      <p:pic>
        <p:nvPicPr>
          <p:cNvPr id="11" name="Picture 10">
            <a:extLst>
              <a:ext uri="{FF2B5EF4-FFF2-40B4-BE49-F238E27FC236}">
                <a16:creationId xmlns:a16="http://schemas.microsoft.com/office/drawing/2014/main" id="{0C997339-76DB-5FF1-F6D7-A42198EC2C6D}"/>
              </a:ext>
            </a:extLst>
          </p:cNvPr>
          <p:cNvPicPr>
            <a:picLocks noChangeAspect="1"/>
          </p:cNvPicPr>
          <p:nvPr/>
        </p:nvPicPr>
        <p:blipFill>
          <a:blip r:embed="rId5"/>
          <a:stretch>
            <a:fillRect/>
          </a:stretch>
        </p:blipFill>
        <p:spPr>
          <a:xfrm>
            <a:off x="467779" y="2952482"/>
            <a:ext cx="1840526" cy="1757838"/>
          </a:xfrm>
          <a:prstGeom prst="rect">
            <a:avLst/>
          </a:prstGeom>
        </p:spPr>
      </p:pic>
      <p:sp>
        <p:nvSpPr>
          <p:cNvPr id="8" name="TextBox 7">
            <a:extLst>
              <a:ext uri="{FF2B5EF4-FFF2-40B4-BE49-F238E27FC236}">
                <a16:creationId xmlns:a16="http://schemas.microsoft.com/office/drawing/2014/main" id="{391DA452-2CCD-31B3-7123-964A88276560}"/>
              </a:ext>
            </a:extLst>
          </p:cNvPr>
          <p:cNvSpPr txBox="1"/>
          <p:nvPr/>
        </p:nvSpPr>
        <p:spPr>
          <a:xfrm rot="16200000" flipH="1">
            <a:off x="10934109" y="2657429"/>
            <a:ext cx="1520507" cy="646331"/>
          </a:xfrm>
          <a:prstGeom prst="rect">
            <a:avLst/>
          </a:prstGeom>
          <a:noFill/>
        </p:spPr>
        <p:txBody>
          <a:bodyPr wrap="square" rtlCol="0">
            <a:spAutoFit/>
          </a:bodyPr>
          <a:lstStyle/>
          <a:p>
            <a:r>
              <a:rPr lang="en-IN" sz="3600" dirty="0">
                <a:solidFill>
                  <a:srgbClr val="FF0000"/>
                </a:solidFill>
              </a:rPr>
              <a:t>Topic</a:t>
            </a:r>
          </a:p>
        </p:txBody>
      </p:sp>
    </p:spTree>
    <p:extLst>
      <p:ext uri="{BB962C8B-B14F-4D97-AF65-F5344CB8AC3E}">
        <p14:creationId xmlns:p14="http://schemas.microsoft.com/office/powerpoint/2010/main" val="371280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F495BC-248B-1F72-A45F-9E9BC4B6DEEB}"/>
              </a:ext>
            </a:extLst>
          </p:cNvPr>
          <p:cNvSpPr>
            <a:spLocks noGrp="1"/>
          </p:cNvSpPr>
          <p:nvPr>
            <p:ph type="sldNum" sz="quarter" idx="12"/>
          </p:nvPr>
        </p:nvSpPr>
        <p:spPr>
          <a:xfrm>
            <a:off x="9911344" y="6459786"/>
            <a:ext cx="1312025" cy="312836"/>
          </a:xfrm>
        </p:spPr>
        <p:txBody>
          <a:bodyPr/>
          <a:lstStyle/>
          <a:p>
            <a:fld id="{6AC8B3CE-9A9A-4BE9-929E-41B044587E96}" type="slidenum">
              <a:rPr lang="en-IN" smtClean="0"/>
              <a:t>10</a:t>
            </a:fld>
            <a:endParaRPr lang="en-IN" dirty="0"/>
          </a:p>
        </p:txBody>
      </p:sp>
      <p:sp>
        <p:nvSpPr>
          <p:cNvPr id="9" name="TextBox 8">
            <a:extLst>
              <a:ext uri="{FF2B5EF4-FFF2-40B4-BE49-F238E27FC236}">
                <a16:creationId xmlns:a16="http://schemas.microsoft.com/office/drawing/2014/main" id="{0EE52EA5-0C02-F119-72E9-7D7F655351B5}"/>
              </a:ext>
            </a:extLst>
          </p:cNvPr>
          <p:cNvSpPr txBox="1"/>
          <p:nvPr/>
        </p:nvSpPr>
        <p:spPr>
          <a:xfrm rot="10800000" flipH="1" flipV="1">
            <a:off x="359425" y="962864"/>
            <a:ext cx="11059887" cy="1754326"/>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t>Five year profit growth %: </a:t>
            </a:r>
            <a:r>
              <a:rPr lang="en-US" sz="2000" dirty="0"/>
              <a:t>The yearly compound growth rate of revenues over the previous five years is known as the "Five Year Revenue Growth Rate."</a:t>
            </a:r>
            <a:r>
              <a:rPr lang="en-IN" sz="2000" dirty="0"/>
              <a:t> </a:t>
            </a:r>
          </a:p>
          <a:p>
            <a:pPr marL="342900" indent="-342900">
              <a:buFont typeface="Wingdings" panose="05000000000000000000" pitchFamily="2" charset="2"/>
              <a:buChar char="Ø"/>
            </a:pPr>
            <a:r>
              <a:rPr lang="en-IN" sz="2400" b="1" dirty="0"/>
              <a:t>ROCE (Return on Capital employed</a:t>
            </a:r>
            <a:r>
              <a:rPr lang="en-IN" sz="2000" dirty="0"/>
              <a:t>): </a:t>
            </a:r>
            <a:r>
              <a:rPr lang="en-US" sz="2000" dirty="0"/>
              <a:t>It is a financial measure that may be used to evaluate the profitability and capital efficiency of an organization. In other words, this ratio can be used to determine how effectively a business is turning a profit from the capital it uses.</a:t>
            </a:r>
            <a:endParaRPr lang="en-IN" sz="2000" dirty="0"/>
          </a:p>
        </p:txBody>
      </p:sp>
      <p:sp>
        <p:nvSpPr>
          <p:cNvPr id="10" name="Slide Number Placeholder 1">
            <a:extLst>
              <a:ext uri="{FF2B5EF4-FFF2-40B4-BE49-F238E27FC236}">
                <a16:creationId xmlns:a16="http://schemas.microsoft.com/office/drawing/2014/main" id="{AA6C54E4-70C9-534C-0053-EBB9DC102DA8}"/>
              </a:ext>
            </a:extLst>
          </p:cNvPr>
          <p:cNvSpPr txBox="1">
            <a:spLocks/>
          </p:cNvSpPr>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C8B3CE-9A9A-4BE9-929E-41B044587E96}" type="slidenum">
              <a:rPr lang="en-IN" smtClean="0"/>
              <a:pPr/>
              <a:t>10</a:t>
            </a:fld>
            <a:endParaRPr lang="en-IN" dirty="0"/>
          </a:p>
        </p:txBody>
      </p:sp>
      <p:sp>
        <p:nvSpPr>
          <p:cNvPr id="12" name="Rectangle 11">
            <a:extLst>
              <a:ext uri="{FF2B5EF4-FFF2-40B4-BE49-F238E27FC236}">
                <a16:creationId xmlns:a16="http://schemas.microsoft.com/office/drawing/2014/main" id="{0EDF7EBE-8025-FFDF-3AA2-D8E4B0A70A8C}"/>
              </a:ext>
            </a:extLst>
          </p:cNvPr>
          <p:cNvSpPr/>
          <p:nvPr/>
        </p:nvSpPr>
        <p:spPr>
          <a:xfrm>
            <a:off x="652955" y="2952352"/>
            <a:ext cx="10189226" cy="30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13DBE9AB-5E4C-6E46-7965-1CDD0627AB55}"/>
              </a:ext>
            </a:extLst>
          </p:cNvPr>
          <p:cNvSpPr/>
          <p:nvPr/>
        </p:nvSpPr>
        <p:spPr>
          <a:xfrm>
            <a:off x="1599391" y="3270067"/>
            <a:ext cx="143853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ROCE=</a:t>
            </a:r>
          </a:p>
        </p:txBody>
      </p:sp>
      <p:sp>
        <p:nvSpPr>
          <p:cNvPr id="14" name="Rectangle 13">
            <a:extLst>
              <a:ext uri="{FF2B5EF4-FFF2-40B4-BE49-F238E27FC236}">
                <a16:creationId xmlns:a16="http://schemas.microsoft.com/office/drawing/2014/main" id="{7F277291-E786-CCB5-82D4-2D0205EA6212}"/>
              </a:ext>
            </a:extLst>
          </p:cNvPr>
          <p:cNvSpPr/>
          <p:nvPr/>
        </p:nvSpPr>
        <p:spPr>
          <a:xfrm>
            <a:off x="2877033" y="3162345"/>
            <a:ext cx="3085139"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EBIT</a:t>
            </a:r>
          </a:p>
          <a:p>
            <a:pPr algn="ctr"/>
            <a:r>
              <a:rPr lang="en-US" sz="3200" b="0" cap="none" spc="0" dirty="0">
                <a:ln w="0"/>
                <a:solidFill>
                  <a:schemeClr val="tx1"/>
                </a:solidFill>
                <a:effectLst>
                  <a:outerShdw blurRad="38100" dist="19050" dir="2700000" algn="tl" rotWithShape="0">
                    <a:schemeClr val="dk1">
                      <a:alpha val="40000"/>
                    </a:schemeClr>
                  </a:outerShdw>
                </a:effectLst>
              </a:rPr>
              <a:t>Cap</a:t>
            </a:r>
            <a:r>
              <a:rPr lang="en-US" sz="3200" dirty="0">
                <a:ln w="0"/>
                <a:effectLst>
                  <a:outerShdw blurRad="38100" dist="19050" dir="2700000" algn="tl" rotWithShape="0">
                    <a:schemeClr val="dk1">
                      <a:alpha val="40000"/>
                    </a:schemeClr>
                  </a:outerShdw>
                </a:effectLst>
              </a:rPr>
              <a:t>ital Employed</a:t>
            </a:r>
            <a:endParaRPr lang="en-US" sz="3200" b="0" cap="none" spc="0" dirty="0">
              <a:ln w="0"/>
              <a:solidFill>
                <a:schemeClr val="tx1"/>
              </a:solidFill>
              <a:effectLst>
                <a:outerShdw blurRad="38100" dist="19050" dir="2700000" algn="tl" rotWithShape="0">
                  <a:schemeClr val="dk1">
                    <a:alpha val="40000"/>
                  </a:schemeClr>
                </a:outerShdw>
              </a:effectLst>
            </a:endParaRPr>
          </a:p>
        </p:txBody>
      </p:sp>
      <p:cxnSp>
        <p:nvCxnSpPr>
          <p:cNvPr id="15" name="Straight Connector 14">
            <a:extLst>
              <a:ext uri="{FF2B5EF4-FFF2-40B4-BE49-F238E27FC236}">
                <a16:creationId xmlns:a16="http://schemas.microsoft.com/office/drawing/2014/main" id="{FAD29B00-1AAE-8517-2693-996C1D9902E3}"/>
              </a:ext>
            </a:extLst>
          </p:cNvPr>
          <p:cNvCxnSpPr>
            <a:cxnSpLocks/>
          </p:cNvCxnSpPr>
          <p:nvPr/>
        </p:nvCxnSpPr>
        <p:spPr>
          <a:xfrm>
            <a:off x="3156857" y="3700954"/>
            <a:ext cx="2939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D8054-85A4-A493-4B65-D6A986ADE3B9}"/>
              </a:ext>
            </a:extLst>
          </p:cNvPr>
          <p:cNvCxnSpPr>
            <a:cxnSpLocks/>
          </p:cNvCxnSpPr>
          <p:nvPr/>
        </p:nvCxnSpPr>
        <p:spPr>
          <a:xfrm>
            <a:off x="7489371" y="3162345"/>
            <a:ext cx="174172" cy="70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5E006D-947B-0153-B3AD-F91147B6D86D}"/>
              </a:ext>
            </a:extLst>
          </p:cNvPr>
          <p:cNvCxnSpPr>
            <a:cxnSpLocks/>
          </p:cNvCxnSpPr>
          <p:nvPr/>
        </p:nvCxnSpPr>
        <p:spPr>
          <a:xfrm>
            <a:off x="3037925" y="3700954"/>
            <a:ext cx="3106931" cy="0"/>
          </a:xfrm>
          <a:prstGeom prst="line">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B337C01-4F9F-9988-245E-A711B265D1DF}"/>
              </a:ext>
            </a:extLst>
          </p:cNvPr>
          <p:cNvSpPr/>
          <p:nvPr/>
        </p:nvSpPr>
        <p:spPr>
          <a:xfrm>
            <a:off x="1220336" y="4463188"/>
            <a:ext cx="6523069" cy="1200329"/>
          </a:xfrm>
          <a:prstGeom prst="rect">
            <a:avLst/>
          </a:prstGeom>
          <a:noFill/>
        </p:spPr>
        <p:txBody>
          <a:bodyPr wrap="none" lIns="91440" tIns="45720" rIns="91440" bIns="45720">
            <a:spAutoFit/>
          </a:bodyPr>
          <a:lstStyle/>
          <a:p>
            <a:pPr algn="ctr"/>
            <a:r>
              <a:rPr lang="en-US" sz="2400" b="1" i="0" dirty="0">
                <a:solidFill>
                  <a:srgbClr val="111111"/>
                </a:solidFill>
                <a:effectLst/>
                <a:latin typeface="KaTeX_Main"/>
              </a:rPr>
              <a:t>EBIT=Earnings before interest and tax</a:t>
            </a:r>
          </a:p>
          <a:p>
            <a:pPr algn="ctr"/>
            <a:r>
              <a:rPr lang="en-US" sz="2400" b="1" i="0" dirty="0">
                <a:solidFill>
                  <a:srgbClr val="111111"/>
                </a:solidFill>
                <a:effectLst/>
                <a:latin typeface="KaTeX_Main"/>
              </a:rPr>
              <a:t>Capital Employed=Total assets − Current liabilities​</a:t>
            </a:r>
            <a:br>
              <a:rPr lang="en-US" sz="2400" b="1" i="0" dirty="0">
                <a:solidFill>
                  <a:srgbClr val="111111"/>
                </a:solidFill>
                <a:effectLst/>
                <a:latin typeface="KaTeX_Main"/>
              </a:rPr>
            </a:b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0145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1000"/>
                                        <p:tgtEl>
                                          <p:spTgt spid="13">
                                            <p:txEl>
                                              <p:pRg st="0" end="0"/>
                                            </p:txEl>
                                          </p:spTgt>
                                        </p:tgtEl>
                                      </p:cBhvr>
                                    </p:animEffect>
                                    <p:anim calcmode="lin" valueType="num">
                                      <p:cBhvr>
                                        <p:cTn id="1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1000"/>
                                        <p:tgtEl>
                                          <p:spTgt spid="14">
                                            <p:txEl>
                                              <p:pRg st="1" end="1"/>
                                            </p:txEl>
                                          </p:spTgt>
                                        </p:tgtEl>
                                      </p:cBhvr>
                                    </p:animEffect>
                                    <p:anim calcmode="lin" valueType="num">
                                      <p:cBhvr>
                                        <p:cTn id="20"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CB6409-D74C-7151-EDE6-B55FE9A46A8F}"/>
              </a:ext>
            </a:extLst>
          </p:cNvPr>
          <p:cNvSpPr>
            <a:spLocks noGrp="1"/>
          </p:cNvSpPr>
          <p:nvPr>
            <p:ph type="sldNum" sz="quarter" idx="12"/>
          </p:nvPr>
        </p:nvSpPr>
        <p:spPr/>
        <p:txBody>
          <a:bodyPr/>
          <a:lstStyle/>
          <a:p>
            <a:fld id="{6AC8B3CE-9A9A-4BE9-929E-41B044587E96}" type="slidenum">
              <a:rPr lang="en-IN" smtClean="0"/>
              <a:t>11</a:t>
            </a:fld>
            <a:endParaRPr lang="en-IN" dirty="0"/>
          </a:p>
        </p:txBody>
      </p:sp>
      <p:sp>
        <p:nvSpPr>
          <p:cNvPr id="3" name="TextBox 2">
            <a:extLst>
              <a:ext uri="{FF2B5EF4-FFF2-40B4-BE49-F238E27FC236}">
                <a16:creationId xmlns:a16="http://schemas.microsoft.com/office/drawing/2014/main" id="{BC2CB56C-5522-C69A-FAE2-D37EE0D2B548}"/>
              </a:ext>
            </a:extLst>
          </p:cNvPr>
          <p:cNvSpPr txBox="1"/>
          <p:nvPr/>
        </p:nvSpPr>
        <p:spPr>
          <a:xfrm>
            <a:off x="685801" y="391885"/>
            <a:ext cx="10765972" cy="3539430"/>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a:t>Annual Revenue/ Sales: </a:t>
            </a:r>
            <a:r>
              <a:rPr lang="en-US" sz="2400" dirty="0"/>
              <a:t>The total amount of money a business brings in each year from the sale of goods, services, assets, or capital is known as annual revenue. It does not take any of costs into consideration. Because of this, income statements frequently refer to revenue as "sales.“</a:t>
            </a:r>
            <a:r>
              <a:rPr lang="en-IN" sz="2400" dirty="0"/>
              <a:t> </a:t>
            </a:r>
          </a:p>
          <a:p>
            <a:pPr marL="457200" indent="-457200">
              <a:buFont typeface="Wingdings" panose="05000000000000000000" pitchFamily="2" charset="2"/>
              <a:buChar char="Ø"/>
            </a:pPr>
            <a:r>
              <a:rPr lang="en-IN" sz="2800" b="1" dirty="0"/>
              <a:t>TTM Sales: </a:t>
            </a:r>
            <a:r>
              <a:rPr lang="en-IN" sz="2400" dirty="0"/>
              <a:t>Trailing 12-month or TTM sales refers to the past 12 consecutive months of the company’s performance data using to figure out the sales of the company</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p:txBody>
      </p:sp>
      <p:sp>
        <p:nvSpPr>
          <p:cNvPr id="11" name="Rectangle 10">
            <a:extLst>
              <a:ext uri="{FF2B5EF4-FFF2-40B4-BE49-F238E27FC236}">
                <a16:creationId xmlns:a16="http://schemas.microsoft.com/office/drawing/2014/main" id="{438C2C1C-90CC-454B-E6A6-F13EC5D0899D}"/>
              </a:ext>
            </a:extLst>
          </p:cNvPr>
          <p:cNvSpPr/>
          <p:nvPr/>
        </p:nvSpPr>
        <p:spPr>
          <a:xfrm>
            <a:off x="598712" y="4920343"/>
            <a:ext cx="10091057" cy="1273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10000"/>
                  </a:schemeClr>
                </a:solidFill>
              </a:rPr>
              <a:t>Trailing twelve months data is used to remove seasonality from the data . It shows company trajectory and removes away inconsistencies. Similarly TTM PE, TTM BVPS .</a:t>
            </a:r>
          </a:p>
        </p:txBody>
      </p:sp>
    </p:spTree>
    <p:extLst>
      <p:ext uri="{BB962C8B-B14F-4D97-AF65-F5344CB8AC3E}">
        <p14:creationId xmlns:p14="http://schemas.microsoft.com/office/powerpoint/2010/main" val="328862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1" y="-40177"/>
            <a:ext cx="12192001" cy="6898177"/>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668000" y="2262554"/>
            <a:ext cx="1524000" cy="2813538"/>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TextBox 7">
            <a:extLst>
              <a:ext uri="{FF2B5EF4-FFF2-40B4-BE49-F238E27FC236}">
                <a16:creationId xmlns:a16="http://schemas.microsoft.com/office/drawing/2014/main" id="{3D3AE752-8192-92EF-0C75-D4049D9B0EC0}"/>
              </a:ext>
            </a:extLst>
          </p:cNvPr>
          <p:cNvSpPr txBox="1"/>
          <p:nvPr/>
        </p:nvSpPr>
        <p:spPr>
          <a:xfrm rot="16200000" flipH="1">
            <a:off x="10811248" y="3186079"/>
            <a:ext cx="1735779" cy="830997"/>
          </a:xfrm>
          <a:prstGeom prst="rect">
            <a:avLst/>
          </a:prstGeom>
          <a:noFill/>
        </p:spPr>
        <p:txBody>
          <a:bodyPr wrap="square" rtlCol="0">
            <a:spAutoFit/>
          </a:bodyPr>
          <a:lstStyle/>
          <a:p>
            <a:r>
              <a:rPr lang="en-IN" sz="2400" dirty="0">
                <a:solidFill>
                  <a:schemeClr val="bg1"/>
                </a:solidFill>
                <a:latin typeface="Tw Cen MT" panose="020B0602020104020603" pitchFamily="34" charset="0"/>
              </a:rPr>
              <a:t>Return on Equity</a:t>
            </a:r>
          </a:p>
        </p:txBody>
      </p:sp>
      <p:sp>
        <p:nvSpPr>
          <p:cNvPr id="7" name="TextBox 6">
            <a:extLst>
              <a:ext uri="{FF2B5EF4-FFF2-40B4-BE49-F238E27FC236}">
                <a16:creationId xmlns:a16="http://schemas.microsoft.com/office/drawing/2014/main" id="{5529D0F1-2DE0-4550-CDFF-3E3915C8B7F5}"/>
              </a:ext>
            </a:extLst>
          </p:cNvPr>
          <p:cNvSpPr txBox="1"/>
          <p:nvPr/>
        </p:nvSpPr>
        <p:spPr>
          <a:xfrm>
            <a:off x="1928553" y="781395"/>
            <a:ext cx="8180647" cy="584775"/>
          </a:xfrm>
          <a:prstGeom prst="rect">
            <a:avLst/>
          </a:prstGeom>
          <a:solidFill>
            <a:schemeClr val="accent6">
              <a:lumMod val="50000"/>
            </a:schemeClr>
          </a:solidFill>
          <a:ln>
            <a:solidFill>
              <a:schemeClr val="accent6">
                <a:lumMod val="75000"/>
              </a:schemeClr>
            </a:solidFill>
          </a:ln>
          <a:effectLst>
            <a:outerShdw blurRad="50800" dist="38100" dir="2700000" algn="tl" rotWithShape="0">
              <a:prstClr val="black">
                <a:alpha val="40000"/>
              </a:prstClr>
            </a:outerShdw>
            <a:softEdge rad="12700"/>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457200" indent="-457200">
              <a:buFont typeface="Wingdings" panose="05000000000000000000" pitchFamily="2" charset="2"/>
              <a:buChar char="Ø"/>
            </a:pPr>
            <a:r>
              <a:rPr lang="en-IN" sz="3200" dirty="0">
                <a:solidFill>
                  <a:schemeClr val="bg1"/>
                </a:solidFill>
                <a:latin typeface="Tw Cen MT" panose="020B0602020104020603" pitchFamily="34" charset="0"/>
              </a:rPr>
              <a:t> Return on Equity(ROE)</a:t>
            </a:r>
          </a:p>
        </p:txBody>
      </p:sp>
      <p:sp>
        <p:nvSpPr>
          <p:cNvPr id="11" name="Rectangle: Diagonal Corners Snipped 10">
            <a:extLst>
              <a:ext uri="{FF2B5EF4-FFF2-40B4-BE49-F238E27FC236}">
                <a16:creationId xmlns:a16="http://schemas.microsoft.com/office/drawing/2014/main" id="{6A526CFD-6D9D-B143-C242-B6B43220E49E}"/>
              </a:ext>
            </a:extLst>
          </p:cNvPr>
          <p:cNvSpPr/>
          <p:nvPr/>
        </p:nvSpPr>
        <p:spPr>
          <a:xfrm>
            <a:off x="1202468" y="1729329"/>
            <a:ext cx="9185142" cy="4774200"/>
          </a:xfrm>
          <a:prstGeom prst="snip2DiagRect">
            <a:avLst/>
          </a:prstGeom>
          <a:solidFill>
            <a:schemeClr val="bg1"/>
          </a:solidFill>
          <a:ln>
            <a:solidFill>
              <a:srgbClr val="33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Birnbaum (1962) was first to outline the principle, which is defined as:</a:t>
            </a:r>
            <a:br>
              <a:rPr lang="en-US" dirty="0"/>
            </a:br>
            <a:r>
              <a:rPr lang="en-US" b="1" dirty="0"/>
              <a:t>“In the presence of a sufficient statistic t(x) with statistical model E’, the inferences concerning θ from E and x should be the same as from E’ and t(x)” ~ (Fraser, 1962)</a:t>
            </a:r>
            <a:r>
              <a:rPr lang="en-US" b="1" dirty="0" err="1"/>
              <a:t>ghjghj</a:t>
            </a:r>
            <a:endParaRPr lang="en-IN" dirty="0">
              <a:solidFill>
                <a:schemeClr val="accent6">
                  <a:lumMod val="75000"/>
                </a:schemeClr>
              </a:solidFill>
            </a:endParaRPr>
          </a:p>
        </p:txBody>
      </p:sp>
      <p:pic>
        <p:nvPicPr>
          <p:cNvPr id="1026" name="Picture 2" descr="Return on Equity | Examples | Advantages and Limitations of ROE">
            <a:extLst>
              <a:ext uri="{FF2B5EF4-FFF2-40B4-BE49-F238E27FC236}">
                <a16:creationId xmlns:a16="http://schemas.microsoft.com/office/drawing/2014/main" id="{4E1F9737-0A34-7F55-94EF-22551F60E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979" y="2642072"/>
            <a:ext cx="5802086" cy="3183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8FF25B-D243-4B3B-7410-3AC447A82FD5}"/>
              </a:ext>
            </a:extLst>
          </p:cNvPr>
          <p:cNvSpPr txBox="1"/>
          <p:nvPr/>
        </p:nvSpPr>
        <p:spPr>
          <a:xfrm>
            <a:off x="1591148" y="2342311"/>
            <a:ext cx="3400182" cy="3170099"/>
          </a:xfrm>
          <a:prstGeom prst="rect">
            <a:avLst/>
          </a:prstGeom>
          <a:noFill/>
        </p:spPr>
        <p:txBody>
          <a:bodyPr wrap="square" rtlCol="0">
            <a:spAutoFit/>
          </a:bodyPr>
          <a:lstStyle/>
          <a:p>
            <a:pPr algn="l"/>
            <a:r>
              <a:rPr lang="en-US" sz="2000" dirty="0"/>
              <a:t>A metric of financial performance known as return on equity (ROE) is obtained by dividing net income by shareholders' equity. ROE is referred to as the return on net assets since shareholders' equity is determined by subtracting a company's debt from its assets.</a:t>
            </a:r>
            <a:endParaRPr lang="en-IN" sz="2000" dirty="0"/>
          </a:p>
        </p:txBody>
      </p:sp>
      <p:pic>
        <p:nvPicPr>
          <p:cNvPr id="5" name="Picture 4">
            <a:extLst>
              <a:ext uri="{FF2B5EF4-FFF2-40B4-BE49-F238E27FC236}">
                <a16:creationId xmlns:a16="http://schemas.microsoft.com/office/drawing/2014/main" id="{FD9DE00F-595B-8F45-533C-01210847B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580742" y="3365010"/>
            <a:ext cx="805014" cy="677617"/>
          </a:xfrm>
          <a:prstGeom prst="rect">
            <a:avLst/>
          </a:prstGeom>
        </p:spPr>
      </p:pic>
    </p:spTree>
    <p:extLst>
      <p:ext uri="{BB962C8B-B14F-4D97-AF65-F5344CB8AC3E}">
        <p14:creationId xmlns:p14="http://schemas.microsoft.com/office/powerpoint/2010/main" val="283157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heel(1)">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CE82-C10E-E1FD-34E4-57F7EAD19327}"/>
              </a:ext>
            </a:extLst>
          </p:cNvPr>
          <p:cNvSpPr>
            <a:spLocks noGrp="1"/>
          </p:cNvSpPr>
          <p:nvPr>
            <p:ph type="title"/>
          </p:nvPr>
        </p:nvSpPr>
        <p:spPr/>
        <p:txBody>
          <a:bodyPr/>
          <a:lstStyle/>
          <a:p>
            <a:pPr marL="685800" indent="-685800">
              <a:buFont typeface="Arial" panose="020B0604020202020204" pitchFamily="34" charset="0"/>
              <a:buChar char="•"/>
            </a:pPr>
            <a:r>
              <a:rPr lang="en-IN" dirty="0">
                <a:highlight>
                  <a:srgbClr val="FFFF99"/>
                </a:highlight>
              </a:rPr>
              <a:t>Question Posed</a:t>
            </a:r>
          </a:p>
        </p:txBody>
      </p:sp>
      <p:sp>
        <p:nvSpPr>
          <p:cNvPr id="3" name="Content Placeholder 2">
            <a:extLst>
              <a:ext uri="{FF2B5EF4-FFF2-40B4-BE49-F238E27FC236}">
                <a16:creationId xmlns:a16="http://schemas.microsoft.com/office/drawing/2014/main" id="{738CD706-0409-E694-22CA-7E5180DA230D}"/>
              </a:ext>
            </a:extLst>
          </p:cNvPr>
          <p:cNvSpPr>
            <a:spLocks noGrp="1"/>
          </p:cNvSpPr>
          <p:nvPr>
            <p:ph idx="1"/>
          </p:nvPr>
        </p:nvSpPr>
        <p:spPr/>
        <p:txBody>
          <a:bodyPr>
            <a:noAutofit/>
          </a:bodyPr>
          <a:lstStyle/>
          <a:p>
            <a:pPr>
              <a:buFont typeface="Arial" panose="020B0604020202020204" pitchFamily="34" charset="0"/>
              <a:buChar char="•"/>
            </a:pPr>
            <a:r>
              <a:rPr lang="en-IN" sz="2800" dirty="0"/>
              <a:t>What is the trajectory of sales since 2013 to 2022?</a:t>
            </a:r>
          </a:p>
          <a:p>
            <a:pPr>
              <a:buFont typeface="Arial" panose="020B0604020202020204" pitchFamily="34" charset="0"/>
              <a:buChar char="•"/>
            </a:pPr>
            <a:r>
              <a:rPr lang="en-US" sz="2800" dirty="0"/>
              <a:t>To compare the companies sales performance during 2013 to 2022.</a:t>
            </a:r>
            <a:endParaRPr lang="en-IN" sz="2800" dirty="0"/>
          </a:p>
          <a:p>
            <a:pPr>
              <a:buFont typeface="Arial" panose="020B0604020202020204" pitchFamily="34" charset="0"/>
              <a:buChar char="•"/>
            </a:pPr>
            <a:r>
              <a:rPr lang="en-US" sz="2800" dirty="0"/>
              <a:t>Which market capitalization types of businesses are frequent?</a:t>
            </a:r>
          </a:p>
          <a:p>
            <a:pPr>
              <a:buFont typeface="Arial" panose="020B0604020202020204" pitchFamily="34" charset="0"/>
              <a:buChar char="•"/>
            </a:pPr>
            <a:r>
              <a:rPr lang="en-US" sz="2800" dirty="0"/>
              <a:t>What percentage of Pharma companies came into existence after Independence?</a:t>
            </a:r>
          </a:p>
          <a:p>
            <a:pPr>
              <a:buFont typeface="Arial" panose="020B0604020202020204" pitchFamily="34" charset="0"/>
              <a:buChar char="•"/>
            </a:pPr>
            <a:r>
              <a:rPr lang="en-US" sz="2800" dirty="0"/>
              <a:t>Which state has the highest concentration of businesses?</a:t>
            </a:r>
          </a:p>
          <a:p>
            <a:pPr marL="0" indent="0">
              <a:buNone/>
            </a:pPr>
            <a:endParaRPr lang="en-US" sz="2800" dirty="0"/>
          </a:p>
          <a:p>
            <a:pPr>
              <a:buFont typeface="Arial" panose="020B0604020202020204" pitchFamily="34" charset="0"/>
              <a:buChar char="•"/>
            </a:pPr>
            <a:endParaRPr lang="en-US" sz="2800" dirty="0"/>
          </a:p>
          <a:p>
            <a:pPr>
              <a:buFont typeface="Arial" panose="020B0604020202020204" pitchFamily="34" charset="0"/>
              <a:buChar char="•"/>
            </a:pPr>
            <a:endParaRPr lang="en-IN" sz="2800" dirty="0"/>
          </a:p>
        </p:txBody>
      </p:sp>
      <p:sp>
        <p:nvSpPr>
          <p:cNvPr id="4" name="Slide Number Placeholder 3">
            <a:extLst>
              <a:ext uri="{FF2B5EF4-FFF2-40B4-BE49-F238E27FC236}">
                <a16:creationId xmlns:a16="http://schemas.microsoft.com/office/drawing/2014/main" id="{CB03C5A8-D44A-B1B9-B555-A3705875C05C}"/>
              </a:ext>
            </a:extLst>
          </p:cNvPr>
          <p:cNvSpPr>
            <a:spLocks noGrp="1"/>
          </p:cNvSpPr>
          <p:nvPr>
            <p:ph type="sldNum" sz="quarter" idx="12"/>
          </p:nvPr>
        </p:nvSpPr>
        <p:spPr/>
        <p:txBody>
          <a:bodyPr/>
          <a:lstStyle/>
          <a:p>
            <a:fld id="{6AC8B3CE-9A9A-4BE9-929E-41B044587E96}" type="slidenum">
              <a:rPr lang="en-IN" smtClean="0"/>
              <a:t>13</a:t>
            </a:fld>
            <a:endParaRPr lang="en-IN" dirty="0"/>
          </a:p>
        </p:txBody>
      </p:sp>
    </p:spTree>
    <p:extLst>
      <p:ext uri="{BB962C8B-B14F-4D97-AF65-F5344CB8AC3E}">
        <p14:creationId xmlns:p14="http://schemas.microsoft.com/office/powerpoint/2010/main" val="33245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9525" y="0"/>
            <a:ext cx="12192000" cy="9743090"/>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512CA7A-AB54-E928-CAD4-BFBAC30BA733}"/>
              </a:ext>
            </a:extLst>
          </p:cNvPr>
          <p:cNvSpPr txBox="1"/>
          <p:nvPr/>
        </p:nvSpPr>
        <p:spPr>
          <a:xfrm rot="16200000">
            <a:off x="10504912" y="3022348"/>
            <a:ext cx="2400303" cy="461665"/>
          </a:xfrm>
          <a:prstGeom prst="rect">
            <a:avLst/>
          </a:prstGeom>
          <a:noFill/>
        </p:spPr>
        <p:txBody>
          <a:bodyPr wrap="square" rtlCol="0">
            <a:spAutoFit/>
          </a:bodyPr>
          <a:lstStyle/>
          <a:p>
            <a:r>
              <a:rPr lang="en-IN" sz="2400" dirty="0">
                <a:solidFill>
                  <a:schemeClr val="bg1"/>
                </a:solidFill>
                <a:latin typeface="Tw Cen MT" panose="020B0602020104020603" pitchFamily="34" charset="0"/>
              </a:rPr>
              <a:t>Shinny app</a:t>
            </a:r>
          </a:p>
        </p:txBody>
      </p:sp>
      <p:pic>
        <p:nvPicPr>
          <p:cNvPr id="6" name="Picture 5">
            <a:extLst>
              <a:ext uri="{FF2B5EF4-FFF2-40B4-BE49-F238E27FC236}">
                <a16:creationId xmlns:a16="http://schemas.microsoft.com/office/drawing/2014/main" id="{0CF39011-DD9B-570D-29DA-CFCE6BEAB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730145" y="3319095"/>
            <a:ext cx="805014" cy="677617"/>
          </a:xfrm>
          <a:prstGeom prst="rect">
            <a:avLst/>
          </a:prstGeom>
        </p:spPr>
      </p:pic>
      <p:sp>
        <p:nvSpPr>
          <p:cNvPr id="18" name="TextBox 17">
            <a:extLst>
              <a:ext uri="{FF2B5EF4-FFF2-40B4-BE49-F238E27FC236}">
                <a16:creationId xmlns:a16="http://schemas.microsoft.com/office/drawing/2014/main" id="{172D32FA-9D7A-D46D-C961-31E8A508DA8B}"/>
              </a:ext>
            </a:extLst>
          </p:cNvPr>
          <p:cNvSpPr txBox="1"/>
          <p:nvPr/>
        </p:nvSpPr>
        <p:spPr>
          <a:xfrm>
            <a:off x="1267897" y="829975"/>
            <a:ext cx="8591719" cy="584775"/>
          </a:xfrm>
          <a:prstGeom prst="rect">
            <a:avLst/>
          </a:prstGeom>
          <a:solidFill>
            <a:srgbClr val="00808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sz="3200" dirty="0">
                <a:solidFill>
                  <a:schemeClr val="bg1"/>
                </a:solidFill>
              </a:rPr>
              <a:t>Shinny App- Its feature</a:t>
            </a:r>
          </a:p>
        </p:txBody>
      </p:sp>
      <p:graphicFrame>
        <p:nvGraphicFramePr>
          <p:cNvPr id="22" name="Chart 21">
            <a:extLst>
              <a:ext uri="{FF2B5EF4-FFF2-40B4-BE49-F238E27FC236}">
                <a16:creationId xmlns:a16="http://schemas.microsoft.com/office/drawing/2014/main" id="{88F94447-EAA8-37A4-E863-C6D51D62773F}"/>
              </a:ext>
            </a:extLst>
          </p:cNvPr>
          <p:cNvGraphicFramePr/>
          <p:nvPr/>
        </p:nvGraphicFramePr>
        <p:xfrm>
          <a:off x="-4390295" y="4702096"/>
          <a:ext cx="812800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a:extLst>
              <a:ext uri="{FF2B5EF4-FFF2-40B4-BE49-F238E27FC236}">
                <a16:creationId xmlns:a16="http://schemas.microsoft.com/office/drawing/2014/main" id="{B081F65E-8D13-C26F-7B84-A6A5474E43D4}"/>
              </a:ext>
            </a:extLst>
          </p:cNvPr>
          <p:cNvGraphicFramePr/>
          <p:nvPr/>
        </p:nvGraphicFramePr>
        <p:xfrm>
          <a:off x="4445876" y="1707138"/>
          <a:ext cx="3105807" cy="202864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BB97AAB-6954-55B2-FC22-88A109B82373}"/>
                  </a:ext>
                </a:extLst>
              </p14:cNvPr>
              <p14:cNvContentPartPr/>
              <p14:nvPr/>
            </p14:nvContentPartPr>
            <p14:xfrm>
              <a:off x="2531212" y="2570562"/>
              <a:ext cx="360" cy="360"/>
            </p14:xfrm>
          </p:contentPart>
        </mc:Choice>
        <mc:Fallback xmlns="">
          <p:pic>
            <p:nvPicPr>
              <p:cNvPr id="15" name="Ink 14">
                <a:extLst>
                  <a:ext uri="{FF2B5EF4-FFF2-40B4-BE49-F238E27FC236}">
                    <a16:creationId xmlns:a16="http://schemas.microsoft.com/office/drawing/2014/main" id="{2BB97AAB-6954-55B2-FC22-88A109B82373}"/>
                  </a:ext>
                </a:extLst>
              </p:cNvPr>
              <p:cNvPicPr/>
              <p:nvPr/>
            </p:nvPicPr>
            <p:blipFill>
              <a:blip r:embed="rId7"/>
              <a:stretch>
                <a:fillRect/>
              </a:stretch>
            </p:blipFill>
            <p:spPr>
              <a:xfrm>
                <a:off x="2441212" y="239092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EE6315F-A43B-DC9E-AB82-3565A3FE0AB5}"/>
                  </a:ext>
                </a:extLst>
              </p14:cNvPr>
              <p14:cNvContentPartPr/>
              <p14:nvPr/>
            </p14:nvContentPartPr>
            <p14:xfrm>
              <a:off x="3483929" y="2014163"/>
              <a:ext cx="135000" cy="103320"/>
            </p14:xfrm>
          </p:contentPart>
        </mc:Choice>
        <mc:Fallback xmlns="">
          <p:pic>
            <p:nvPicPr>
              <p:cNvPr id="5" name="Ink 4">
                <a:extLst>
                  <a:ext uri="{FF2B5EF4-FFF2-40B4-BE49-F238E27FC236}">
                    <a16:creationId xmlns:a16="http://schemas.microsoft.com/office/drawing/2014/main" id="{BEE6315F-A43B-DC9E-AB82-3565A3FE0AB5}"/>
                  </a:ext>
                </a:extLst>
              </p:cNvPr>
              <p:cNvPicPr/>
              <p:nvPr/>
            </p:nvPicPr>
            <p:blipFill>
              <a:blip r:embed="rId9"/>
              <a:stretch>
                <a:fillRect/>
              </a:stretch>
            </p:blipFill>
            <p:spPr>
              <a:xfrm>
                <a:off x="3394289" y="1834163"/>
                <a:ext cx="31464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9EC96D8-EC48-A456-303B-F575EA67F8C7}"/>
                  </a:ext>
                </a:extLst>
              </p14:cNvPr>
              <p14:cNvContentPartPr/>
              <p14:nvPr/>
            </p14:nvContentPartPr>
            <p14:xfrm>
              <a:off x="7036769" y="5685083"/>
              <a:ext cx="360" cy="360"/>
            </p14:xfrm>
          </p:contentPart>
        </mc:Choice>
        <mc:Fallback xmlns="">
          <p:pic>
            <p:nvPicPr>
              <p:cNvPr id="9" name="Ink 8">
                <a:extLst>
                  <a:ext uri="{FF2B5EF4-FFF2-40B4-BE49-F238E27FC236}">
                    <a16:creationId xmlns:a16="http://schemas.microsoft.com/office/drawing/2014/main" id="{99EC96D8-EC48-A456-303B-F575EA67F8C7}"/>
                  </a:ext>
                </a:extLst>
              </p:cNvPr>
              <p:cNvPicPr/>
              <p:nvPr/>
            </p:nvPicPr>
            <p:blipFill>
              <a:blip r:embed="rId11"/>
              <a:stretch>
                <a:fillRect/>
              </a:stretch>
            </p:blipFill>
            <p:spPr>
              <a:xfrm>
                <a:off x="6946769" y="550508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4FA3C127-4CA5-F90D-8419-BD567A9EF5D4}"/>
                  </a:ext>
                </a:extLst>
              </p14:cNvPr>
              <p14:cNvContentPartPr/>
              <p14:nvPr/>
            </p14:nvContentPartPr>
            <p14:xfrm>
              <a:off x="7036769" y="4909283"/>
              <a:ext cx="309240" cy="977400"/>
            </p14:xfrm>
          </p:contentPart>
        </mc:Choice>
        <mc:Fallback xmlns="">
          <p:pic>
            <p:nvPicPr>
              <p:cNvPr id="10" name="Ink 9">
                <a:extLst>
                  <a:ext uri="{FF2B5EF4-FFF2-40B4-BE49-F238E27FC236}">
                    <a16:creationId xmlns:a16="http://schemas.microsoft.com/office/drawing/2014/main" id="{4FA3C127-4CA5-F90D-8419-BD567A9EF5D4}"/>
                  </a:ext>
                </a:extLst>
              </p:cNvPr>
              <p:cNvPicPr/>
              <p:nvPr/>
            </p:nvPicPr>
            <p:blipFill>
              <a:blip r:embed="rId13"/>
              <a:stretch>
                <a:fillRect/>
              </a:stretch>
            </p:blipFill>
            <p:spPr>
              <a:xfrm>
                <a:off x="6946769" y="4729283"/>
                <a:ext cx="488880" cy="1337040"/>
              </a:xfrm>
              <a:prstGeom prst="rect">
                <a:avLst/>
              </a:prstGeom>
            </p:spPr>
          </p:pic>
        </mc:Fallback>
      </mc:AlternateContent>
      <p:sp>
        <p:nvSpPr>
          <p:cNvPr id="8" name="TextBox 7">
            <a:extLst>
              <a:ext uri="{FF2B5EF4-FFF2-40B4-BE49-F238E27FC236}">
                <a16:creationId xmlns:a16="http://schemas.microsoft.com/office/drawing/2014/main" id="{02823E95-C6F5-7EDE-8A72-C4BAD2DDF008}"/>
              </a:ext>
            </a:extLst>
          </p:cNvPr>
          <p:cNvSpPr txBox="1"/>
          <p:nvPr/>
        </p:nvSpPr>
        <p:spPr>
          <a:xfrm>
            <a:off x="1094128" y="1941867"/>
            <a:ext cx="9380782" cy="2769989"/>
          </a:xfrm>
          <a:prstGeom prst="rect">
            <a:avLst/>
          </a:prstGeom>
          <a:noFill/>
        </p:spPr>
        <p:txBody>
          <a:bodyPr wrap="square" rtlCol="0">
            <a:spAutoFit/>
          </a:bodyPr>
          <a:lstStyle/>
          <a:p>
            <a:pPr marL="342900" indent="-342900">
              <a:buFont typeface="Arial" panose="020B0604020202020204" pitchFamily="34" charset="0"/>
              <a:buChar char="•"/>
            </a:pPr>
            <a:r>
              <a:rPr lang="en-IN" sz="2000" b="1" dirty="0"/>
              <a:t>Analysis of Stock Variables</a:t>
            </a:r>
          </a:p>
          <a:p>
            <a:r>
              <a:rPr lang="en-IN" sz="2000" b="1" dirty="0"/>
              <a:t>   </a:t>
            </a:r>
            <a:r>
              <a:rPr lang="en-IN" sz="1600" dirty="0"/>
              <a:t>    On the basis of financial measure like P/E ratio ,ROCE, P/B ratio, sales etc, showing histogram, </a:t>
            </a:r>
          </a:p>
          <a:p>
            <a:r>
              <a:rPr lang="en-IN" sz="1600" dirty="0"/>
              <a:t>         boxplot and  summary .</a:t>
            </a:r>
            <a:endParaRPr lang="en-IN" sz="2000" b="1" dirty="0"/>
          </a:p>
          <a:p>
            <a:pPr marL="342900" indent="-342900">
              <a:buFont typeface="Arial" panose="020B0604020202020204" pitchFamily="34" charset="0"/>
              <a:buChar char="•"/>
            </a:pPr>
            <a:r>
              <a:rPr lang="en-IN" sz="2000" b="1" dirty="0"/>
              <a:t>Pie chart</a:t>
            </a:r>
          </a:p>
          <a:p>
            <a:r>
              <a:rPr lang="en-IN" dirty="0"/>
              <a:t>       Shows  the pie chart of market capitalisation.</a:t>
            </a:r>
            <a:endParaRPr lang="en-IN" b="1" dirty="0"/>
          </a:p>
          <a:p>
            <a:pPr marL="342900" indent="-342900">
              <a:buFont typeface="Arial" panose="020B0604020202020204" pitchFamily="34" charset="0"/>
              <a:buChar char="•"/>
            </a:pPr>
            <a:r>
              <a:rPr lang="en-IN" sz="2000" b="1" dirty="0"/>
              <a:t>Yearly Sales Analysis</a:t>
            </a:r>
          </a:p>
          <a:p>
            <a:r>
              <a:rPr lang="en-IN" sz="2000" dirty="0"/>
              <a:t>        </a:t>
            </a:r>
            <a:r>
              <a:rPr lang="en-IN" dirty="0"/>
              <a:t>Showing overlap frequency polygon and histogram of companies sales.</a:t>
            </a:r>
            <a:endParaRPr lang="en-IN" b="1" dirty="0"/>
          </a:p>
          <a:p>
            <a:pPr marL="342900" indent="-342900">
              <a:buFont typeface="Arial" panose="020B0604020202020204" pitchFamily="34" charset="0"/>
              <a:buChar char="•"/>
            </a:pPr>
            <a:r>
              <a:rPr lang="en-IN" sz="2000" b="1" dirty="0"/>
              <a:t>Comparison of Sales for different companies</a:t>
            </a:r>
          </a:p>
          <a:p>
            <a:r>
              <a:rPr lang="en-IN" sz="2000" b="1" dirty="0"/>
              <a:t>      </a:t>
            </a:r>
            <a:r>
              <a:rPr lang="en-IN" dirty="0"/>
              <a:t>Showing the sales trajectory of any number of companies.</a:t>
            </a:r>
          </a:p>
        </p:txBody>
      </p:sp>
    </p:spTree>
    <p:extLst>
      <p:ext uri="{BB962C8B-B14F-4D97-AF65-F5344CB8AC3E}">
        <p14:creationId xmlns:p14="http://schemas.microsoft.com/office/powerpoint/2010/main" val="13996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A98D2-5BF8-71D0-E37F-FEAE386013BB}"/>
              </a:ext>
            </a:extLst>
          </p:cNvPr>
          <p:cNvSpPr>
            <a:spLocks noGrp="1"/>
          </p:cNvSpPr>
          <p:nvPr>
            <p:ph type="sldNum" sz="quarter" idx="12"/>
          </p:nvPr>
        </p:nvSpPr>
        <p:spPr/>
        <p:txBody>
          <a:bodyPr/>
          <a:lstStyle/>
          <a:p>
            <a:fld id="{6AC8B3CE-9A9A-4BE9-929E-41B044587E96}" type="slidenum">
              <a:rPr lang="en-IN" smtClean="0"/>
              <a:t>15</a:t>
            </a:fld>
            <a:endParaRPr lang="en-IN" dirty="0"/>
          </a:p>
        </p:txBody>
      </p:sp>
      <p:pic>
        <p:nvPicPr>
          <p:cNvPr id="5" name="WhatsApp Video 2022-11-07 at 22.27.50">
            <a:hlinkClick r:id="" action="ppaction://media"/>
            <a:extLst>
              <a:ext uri="{FF2B5EF4-FFF2-40B4-BE49-F238E27FC236}">
                <a16:creationId xmlns:a16="http://schemas.microsoft.com/office/drawing/2014/main" id="{AB416120-12BD-EA3D-F486-9790BBD007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645" y="84385"/>
            <a:ext cx="11980506" cy="6204448"/>
          </a:xfrm>
          <a:prstGeom prst="rect">
            <a:avLst/>
          </a:prstGeom>
        </p:spPr>
      </p:pic>
    </p:spTree>
    <p:extLst>
      <p:ext uri="{BB962C8B-B14F-4D97-AF65-F5344CB8AC3E}">
        <p14:creationId xmlns:p14="http://schemas.microsoft.com/office/powerpoint/2010/main" val="102932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0512DB-960A-4BEC-631F-DC6BAA230D94}"/>
              </a:ext>
            </a:extLst>
          </p:cNvPr>
          <p:cNvSpPr>
            <a:spLocks noGrp="1"/>
          </p:cNvSpPr>
          <p:nvPr>
            <p:ph type="sldNum" sz="quarter" idx="12"/>
          </p:nvPr>
        </p:nvSpPr>
        <p:spPr/>
        <p:txBody>
          <a:bodyPr/>
          <a:lstStyle/>
          <a:p>
            <a:fld id="{6AC8B3CE-9A9A-4BE9-929E-41B044587E96}" type="slidenum">
              <a:rPr lang="en-IN" smtClean="0"/>
              <a:t>16</a:t>
            </a:fld>
            <a:endParaRPr lang="en-IN" dirty="0"/>
          </a:p>
        </p:txBody>
      </p:sp>
      <p:pic>
        <p:nvPicPr>
          <p:cNvPr id="2050" name="Picture 2" descr="Plot object">
            <a:extLst>
              <a:ext uri="{FF2B5EF4-FFF2-40B4-BE49-F238E27FC236}">
                <a16:creationId xmlns:a16="http://schemas.microsoft.com/office/drawing/2014/main" id="{949BB6FD-6DAD-867E-A757-B5748A4E8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1103734"/>
            <a:ext cx="1148715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9821CA-1A0A-3840-DE40-987B473E7D4D}"/>
              </a:ext>
            </a:extLst>
          </p:cNvPr>
          <p:cNvSpPr/>
          <p:nvPr/>
        </p:nvSpPr>
        <p:spPr>
          <a:xfrm>
            <a:off x="2796069" y="124420"/>
            <a:ext cx="4603120"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Comparison of Industry PE</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837A858-9F96-C99E-4AD6-4A6DD1A4796F}"/>
              </a:ext>
            </a:extLst>
          </p:cNvPr>
          <p:cNvSpPr txBox="1"/>
          <p:nvPr/>
        </p:nvSpPr>
        <p:spPr>
          <a:xfrm>
            <a:off x="352425" y="5904917"/>
            <a:ext cx="11111787" cy="646331"/>
          </a:xfrm>
          <a:prstGeom prst="rect">
            <a:avLst/>
          </a:prstGeom>
          <a:noFill/>
        </p:spPr>
        <p:txBody>
          <a:bodyPr wrap="square" rtlCol="0">
            <a:spAutoFit/>
          </a:bodyPr>
          <a:lstStyle/>
          <a:p>
            <a:r>
              <a:rPr lang="en-US" dirty="0"/>
              <a:t>Company having highest value of Industry PE is Novartis India Ltd . Company having lowest value of </a:t>
            </a:r>
            <a:r>
              <a:rPr lang="en-US" dirty="0" err="1"/>
              <a:t>Industry_PE</a:t>
            </a:r>
            <a:r>
              <a:rPr lang="en-US" dirty="0"/>
              <a:t> is </a:t>
            </a:r>
            <a:r>
              <a:rPr lang="en-US" dirty="0" err="1"/>
              <a:t>Tarsons</a:t>
            </a:r>
            <a:r>
              <a:rPr lang="en-US" dirty="0"/>
              <a:t> Products Ltd .</a:t>
            </a:r>
            <a:endParaRPr lang="en-IN" dirty="0"/>
          </a:p>
        </p:txBody>
      </p:sp>
    </p:spTree>
    <p:extLst>
      <p:ext uri="{BB962C8B-B14F-4D97-AF65-F5344CB8AC3E}">
        <p14:creationId xmlns:p14="http://schemas.microsoft.com/office/powerpoint/2010/main" val="10262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E75C71-48F7-59B2-7F0B-DA6728476CA9}"/>
              </a:ext>
            </a:extLst>
          </p:cNvPr>
          <p:cNvSpPr>
            <a:spLocks noGrp="1"/>
          </p:cNvSpPr>
          <p:nvPr>
            <p:ph type="sldNum" sz="quarter" idx="12"/>
          </p:nvPr>
        </p:nvSpPr>
        <p:spPr/>
        <p:txBody>
          <a:bodyPr/>
          <a:lstStyle/>
          <a:p>
            <a:fld id="{6AC8B3CE-9A9A-4BE9-929E-41B044587E96}" type="slidenum">
              <a:rPr lang="en-IN" smtClean="0"/>
              <a:t>17</a:t>
            </a:fld>
            <a:endParaRPr lang="en-IN" dirty="0"/>
          </a:p>
        </p:txBody>
      </p:sp>
      <p:pic>
        <p:nvPicPr>
          <p:cNvPr id="4" name="Picture 3">
            <a:extLst>
              <a:ext uri="{FF2B5EF4-FFF2-40B4-BE49-F238E27FC236}">
                <a16:creationId xmlns:a16="http://schemas.microsoft.com/office/drawing/2014/main" id="{4EB3CB45-0180-A338-98B3-0AB0CA00C8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53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C63A8-C497-EDF2-3191-474A0839FA9B}"/>
              </a:ext>
            </a:extLst>
          </p:cNvPr>
          <p:cNvSpPr>
            <a:spLocks noGrp="1"/>
          </p:cNvSpPr>
          <p:nvPr>
            <p:ph type="sldNum" sz="quarter" idx="12"/>
          </p:nvPr>
        </p:nvSpPr>
        <p:spPr/>
        <p:txBody>
          <a:bodyPr/>
          <a:lstStyle/>
          <a:p>
            <a:fld id="{6AC8B3CE-9A9A-4BE9-929E-41B044587E96}" type="slidenum">
              <a:rPr lang="en-IN" smtClean="0"/>
              <a:t>18</a:t>
            </a:fld>
            <a:endParaRPr lang="en-IN" dirty="0"/>
          </a:p>
        </p:txBody>
      </p:sp>
      <p:pic>
        <p:nvPicPr>
          <p:cNvPr id="4" name="Picture 3">
            <a:extLst>
              <a:ext uri="{FF2B5EF4-FFF2-40B4-BE49-F238E27FC236}">
                <a16:creationId xmlns:a16="http://schemas.microsoft.com/office/drawing/2014/main" id="{1A479015-BC10-2F0A-4440-C22C43A096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32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583045-2091-4E99-7010-6E883B7FE8EE}"/>
              </a:ext>
            </a:extLst>
          </p:cNvPr>
          <p:cNvSpPr>
            <a:spLocks noGrp="1"/>
          </p:cNvSpPr>
          <p:nvPr>
            <p:ph type="sldNum" sz="quarter" idx="12"/>
          </p:nvPr>
        </p:nvSpPr>
        <p:spPr/>
        <p:txBody>
          <a:bodyPr/>
          <a:lstStyle/>
          <a:p>
            <a:fld id="{6AC8B3CE-9A9A-4BE9-929E-41B044587E96}" type="slidenum">
              <a:rPr lang="en-IN" smtClean="0"/>
              <a:t>19</a:t>
            </a:fld>
            <a:endParaRPr lang="en-IN" dirty="0"/>
          </a:p>
        </p:txBody>
      </p:sp>
      <p:pic>
        <p:nvPicPr>
          <p:cNvPr id="4" name="Picture 3">
            <a:extLst>
              <a:ext uri="{FF2B5EF4-FFF2-40B4-BE49-F238E27FC236}">
                <a16:creationId xmlns:a16="http://schemas.microsoft.com/office/drawing/2014/main" id="{1FE8DB04-CEC3-0291-2161-27C837BC1B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136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E9CFFA2-3071-B282-884F-FB67B0AC2B72}"/>
              </a:ext>
            </a:extLst>
          </p:cNvPr>
          <p:cNvSpPr/>
          <p:nvPr/>
        </p:nvSpPr>
        <p:spPr>
          <a:xfrm>
            <a:off x="10683241" y="1182685"/>
            <a:ext cx="1508759" cy="2751942"/>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1" name="TextBox 20">
            <a:extLst>
              <a:ext uri="{FF2B5EF4-FFF2-40B4-BE49-F238E27FC236}">
                <a16:creationId xmlns:a16="http://schemas.microsoft.com/office/drawing/2014/main" id="{076E841E-E9C4-4F59-7A98-899D0A35D453}"/>
              </a:ext>
            </a:extLst>
          </p:cNvPr>
          <p:cNvSpPr txBox="1"/>
          <p:nvPr/>
        </p:nvSpPr>
        <p:spPr>
          <a:xfrm rot="5400000" flipH="1" flipV="1">
            <a:off x="10588157" y="2141745"/>
            <a:ext cx="2160591" cy="461665"/>
          </a:xfrm>
          <a:prstGeom prst="rect">
            <a:avLst/>
          </a:prstGeom>
          <a:noFill/>
        </p:spPr>
        <p:txBody>
          <a:bodyPr wrap="square" rtlCol="0">
            <a:spAutoFit/>
          </a:bodyPr>
          <a:lstStyle/>
          <a:p>
            <a:r>
              <a:rPr lang="en-IN" sz="2400" b="1" dirty="0">
                <a:solidFill>
                  <a:schemeClr val="bg1">
                    <a:lumMod val="95000"/>
                  </a:schemeClr>
                </a:solidFill>
                <a:effectLst>
                  <a:outerShdw blurRad="38100" dist="38100" dir="2700000" algn="tl">
                    <a:srgbClr val="000000">
                      <a:alpha val="43137"/>
                    </a:srgbClr>
                  </a:outerShdw>
                </a:effectLst>
                <a:latin typeface="Tw Cen MT" panose="020B0602020104020603" pitchFamily="34" charset="0"/>
              </a:rPr>
              <a:t>     ABOUT</a:t>
            </a:r>
          </a:p>
        </p:txBody>
      </p:sp>
      <p:pic>
        <p:nvPicPr>
          <p:cNvPr id="10" name="Picture 9">
            <a:extLst>
              <a:ext uri="{FF2B5EF4-FFF2-40B4-BE49-F238E27FC236}">
                <a16:creationId xmlns:a16="http://schemas.microsoft.com/office/drawing/2014/main" id="{3CDB26D5-4042-B99C-4EE7-6AFD7E8EA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661907" y="2162899"/>
            <a:ext cx="887463" cy="791512"/>
          </a:xfrm>
          <a:prstGeom prst="rect">
            <a:avLst/>
          </a:prstGeom>
        </p:spPr>
      </p:pic>
      <p:pic>
        <p:nvPicPr>
          <p:cNvPr id="3" name="Picture 2">
            <a:extLst>
              <a:ext uri="{FF2B5EF4-FFF2-40B4-BE49-F238E27FC236}">
                <a16:creationId xmlns:a16="http://schemas.microsoft.com/office/drawing/2014/main" id="{4EA408F3-1B79-C400-2A1F-9083A0A8F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8721" y="108486"/>
            <a:ext cx="2607091" cy="2394999"/>
          </a:xfrm>
          <a:prstGeom prst="rect">
            <a:avLst/>
          </a:prstGeom>
        </p:spPr>
      </p:pic>
      <p:sp>
        <p:nvSpPr>
          <p:cNvPr id="9" name="TextBox 8">
            <a:extLst>
              <a:ext uri="{FF2B5EF4-FFF2-40B4-BE49-F238E27FC236}">
                <a16:creationId xmlns:a16="http://schemas.microsoft.com/office/drawing/2014/main" id="{847349D2-50B6-3966-29D2-3D71BB301C5B}"/>
              </a:ext>
            </a:extLst>
          </p:cNvPr>
          <p:cNvSpPr txBox="1"/>
          <p:nvPr/>
        </p:nvSpPr>
        <p:spPr>
          <a:xfrm>
            <a:off x="353675" y="4724370"/>
            <a:ext cx="4309765" cy="1200329"/>
          </a:xfrm>
          <a:prstGeom prst="rect">
            <a:avLst/>
          </a:prstGeom>
          <a:noFill/>
        </p:spPr>
        <p:txBody>
          <a:bodyPr wrap="square" rtlCol="0">
            <a:spAutoFit/>
          </a:bodyPr>
          <a:lstStyle/>
          <a:p>
            <a:r>
              <a:rPr lang="en-IN" dirty="0" err="1">
                <a:latin typeface="Cooper Black" panose="0208090404030B020404" pitchFamily="18" charset="0"/>
              </a:rPr>
              <a:t>Suchandra</a:t>
            </a:r>
            <a:r>
              <a:rPr lang="en-IN" dirty="0">
                <a:latin typeface="Cooper Black" panose="0208090404030B020404" pitchFamily="18" charset="0"/>
              </a:rPr>
              <a:t> </a:t>
            </a:r>
            <a:r>
              <a:rPr lang="en-IN" dirty="0" err="1">
                <a:latin typeface="Cooper Black" panose="0208090404030B020404" pitchFamily="18" charset="0"/>
              </a:rPr>
              <a:t>Sasmal</a:t>
            </a:r>
            <a:r>
              <a:rPr lang="en-IN" dirty="0">
                <a:latin typeface="Cooper Black" panose="0208090404030B020404" pitchFamily="18" charset="0"/>
              </a:rPr>
              <a:t> - 221439</a:t>
            </a:r>
          </a:p>
          <a:p>
            <a:r>
              <a:rPr lang="en-IN" dirty="0" err="1">
                <a:latin typeface="Cooper Black" panose="0208090404030B020404" pitchFamily="18" charset="0"/>
              </a:rPr>
              <a:t>Debarghya</a:t>
            </a:r>
            <a:r>
              <a:rPr lang="en-IN" dirty="0">
                <a:latin typeface="Cooper Black" panose="0208090404030B020404" pitchFamily="18" charset="0"/>
              </a:rPr>
              <a:t> Jana - 221306</a:t>
            </a:r>
          </a:p>
          <a:p>
            <a:r>
              <a:rPr lang="en-IN" dirty="0" err="1">
                <a:latin typeface="Cooper Black" panose="0208090404030B020404" pitchFamily="18" charset="0"/>
              </a:rPr>
              <a:t>Mrinmoy</a:t>
            </a:r>
            <a:r>
              <a:rPr lang="en-IN" dirty="0">
                <a:latin typeface="Cooper Black" panose="0208090404030B020404" pitchFamily="18" charset="0"/>
              </a:rPr>
              <a:t> </a:t>
            </a:r>
            <a:r>
              <a:rPr lang="en-IN" dirty="0" err="1">
                <a:latin typeface="Cooper Black" panose="0208090404030B020404" pitchFamily="18" charset="0"/>
              </a:rPr>
              <a:t>Saha</a:t>
            </a:r>
            <a:r>
              <a:rPr lang="en-IN" dirty="0">
                <a:latin typeface="Cooper Black" panose="0208090404030B020404" pitchFamily="18" charset="0"/>
              </a:rPr>
              <a:t> - 221352</a:t>
            </a:r>
          </a:p>
          <a:p>
            <a:r>
              <a:rPr lang="en-IN" dirty="0">
                <a:latin typeface="Cooper Black" panose="0208090404030B020404" pitchFamily="18" charset="0"/>
              </a:rPr>
              <a:t>Mohammad Saqib Ansari - 221348</a:t>
            </a:r>
          </a:p>
        </p:txBody>
      </p:sp>
      <p:sp>
        <p:nvSpPr>
          <p:cNvPr id="18" name="TextBox 17">
            <a:extLst>
              <a:ext uri="{FF2B5EF4-FFF2-40B4-BE49-F238E27FC236}">
                <a16:creationId xmlns:a16="http://schemas.microsoft.com/office/drawing/2014/main" id="{4FD0F6BA-2E48-78BF-C618-2210969388C1}"/>
              </a:ext>
            </a:extLst>
          </p:cNvPr>
          <p:cNvSpPr txBox="1"/>
          <p:nvPr/>
        </p:nvSpPr>
        <p:spPr>
          <a:xfrm flipH="1">
            <a:off x="1081802" y="3846197"/>
            <a:ext cx="6015683" cy="461665"/>
          </a:xfrm>
          <a:prstGeom prst="rect">
            <a:avLst/>
          </a:prstGeom>
          <a:noFill/>
        </p:spPr>
        <p:txBody>
          <a:bodyPr wrap="square" rtlCol="0">
            <a:spAutoFit/>
          </a:bodyPr>
          <a:lstStyle/>
          <a:p>
            <a:r>
              <a:rPr lang="en-IN" sz="2400" dirty="0">
                <a:latin typeface="Cooper Black" panose="0208090404030B020404" pitchFamily="18" charset="0"/>
              </a:rPr>
              <a:t>Guided by: Dr Dootika Vats </a:t>
            </a:r>
          </a:p>
        </p:txBody>
      </p:sp>
      <p:sp>
        <p:nvSpPr>
          <p:cNvPr id="23" name="TextBox 22">
            <a:extLst>
              <a:ext uri="{FF2B5EF4-FFF2-40B4-BE49-F238E27FC236}">
                <a16:creationId xmlns:a16="http://schemas.microsoft.com/office/drawing/2014/main" id="{3CFF0CF3-46CC-0291-35D7-D25DA9C10D67}"/>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2" name="Rectangle 1">
            <a:extLst>
              <a:ext uri="{FF2B5EF4-FFF2-40B4-BE49-F238E27FC236}">
                <a16:creationId xmlns:a16="http://schemas.microsoft.com/office/drawing/2014/main" id="{1325A484-6FA0-7F27-F3E1-C6603C98E9A0}"/>
              </a:ext>
            </a:extLst>
          </p:cNvPr>
          <p:cNvSpPr/>
          <p:nvPr/>
        </p:nvSpPr>
        <p:spPr>
          <a:xfrm>
            <a:off x="8109857" y="4724370"/>
            <a:ext cx="2830286" cy="9509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MTH208A ,DSLab-1</a:t>
            </a:r>
          </a:p>
        </p:txBody>
      </p:sp>
    </p:spTree>
    <p:extLst>
      <p:ext uri="{BB962C8B-B14F-4D97-AF65-F5344CB8AC3E}">
        <p14:creationId xmlns:p14="http://schemas.microsoft.com/office/powerpoint/2010/main" val="419871598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type.wav"/>
          </p:stSnd>
        </p:sndAc>
      </p:transition>
    </mc:Choice>
    <mc:Fallback xmlns="">
      <p:transition spd="slow">
        <p:sndAc>
          <p:stSnd>
            <p:snd r:embed="rId9"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C9730-9E9E-98FD-498A-8AFCCA368948}"/>
              </a:ext>
            </a:extLst>
          </p:cNvPr>
          <p:cNvSpPr>
            <a:spLocks noGrp="1"/>
          </p:cNvSpPr>
          <p:nvPr>
            <p:ph type="sldNum" sz="quarter" idx="12"/>
          </p:nvPr>
        </p:nvSpPr>
        <p:spPr/>
        <p:txBody>
          <a:bodyPr/>
          <a:lstStyle/>
          <a:p>
            <a:fld id="{6AC8B3CE-9A9A-4BE9-929E-41B044587E96}" type="slidenum">
              <a:rPr lang="en-IN" smtClean="0"/>
              <a:t>20</a:t>
            </a:fld>
            <a:endParaRPr lang="en-IN" dirty="0"/>
          </a:p>
        </p:txBody>
      </p:sp>
      <p:pic>
        <p:nvPicPr>
          <p:cNvPr id="4" name="Picture 3">
            <a:extLst>
              <a:ext uri="{FF2B5EF4-FFF2-40B4-BE49-F238E27FC236}">
                <a16:creationId xmlns:a16="http://schemas.microsoft.com/office/drawing/2014/main" id="{70EB5008-4C55-2BC2-BDA3-D78244C55024}"/>
              </a:ext>
            </a:extLst>
          </p:cNvPr>
          <p:cNvPicPr>
            <a:picLocks noChangeAspect="1"/>
          </p:cNvPicPr>
          <p:nvPr/>
        </p:nvPicPr>
        <p:blipFill>
          <a:blip r:embed="rId2"/>
          <a:stretch>
            <a:fillRect/>
          </a:stretch>
        </p:blipFill>
        <p:spPr>
          <a:xfrm>
            <a:off x="0" y="-18662"/>
            <a:ext cx="12192000" cy="6858000"/>
          </a:xfrm>
          <a:prstGeom prst="rect">
            <a:avLst/>
          </a:prstGeom>
        </p:spPr>
      </p:pic>
    </p:spTree>
    <p:extLst>
      <p:ext uri="{BB962C8B-B14F-4D97-AF65-F5344CB8AC3E}">
        <p14:creationId xmlns:p14="http://schemas.microsoft.com/office/powerpoint/2010/main" val="2539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5ACFF1-7B9C-0DFD-1AE5-D64E1BB62CA0}"/>
              </a:ext>
            </a:extLst>
          </p:cNvPr>
          <p:cNvSpPr>
            <a:spLocks noGrp="1"/>
          </p:cNvSpPr>
          <p:nvPr>
            <p:ph type="sldNum" sz="quarter" idx="12"/>
          </p:nvPr>
        </p:nvSpPr>
        <p:spPr/>
        <p:txBody>
          <a:bodyPr/>
          <a:lstStyle/>
          <a:p>
            <a:fld id="{6AC8B3CE-9A9A-4BE9-929E-41B044587E96}" type="slidenum">
              <a:rPr lang="en-IN" smtClean="0"/>
              <a:t>21</a:t>
            </a:fld>
            <a:endParaRPr lang="en-IN" dirty="0"/>
          </a:p>
        </p:txBody>
      </p:sp>
      <p:pic>
        <p:nvPicPr>
          <p:cNvPr id="4" name="Picture 3">
            <a:extLst>
              <a:ext uri="{FF2B5EF4-FFF2-40B4-BE49-F238E27FC236}">
                <a16:creationId xmlns:a16="http://schemas.microsoft.com/office/drawing/2014/main" id="{69C3B9B2-D625-FAC9-D389-41B5DDA84A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986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CF4B7-3F26-A831-CBD5-2545F6235190}"/>
              </a:ext>
            </a:extLst>
          </p:cNvPr>
          <p:cNvSpPr>
            <a:spLocks noGrp="1"/>
          </p:cNvSpPr>
          <p:nvPr>
            <p:ph type="sldNum" sz="quarter" idx="12"/>
          </p:nvPr>
        </p:nvSpPr>
        <p:spPr/>
        <p:txBody>
          <a:bodyPr/>
          <a:lstStyle/>
          <a:p>
            <a:fld id="{6AC8B3CE-9A9A-4BE9-929E-41B044587E96}" type="slidenum">
              <a:rPr lang="en-IN" smtClean="0"/>
              <a:t>22</a:t>
            </a:fld>
            <a:endParaRPr lang="en-IN" dirty="0"/>
          </a:p>
        </p:txBody>
      </p:sp>
      <p:pic>
        <p:nvPicPr>
          <p:cNvPr id="4" name="Picture 3">
            <a:extLst>
              <a:ext uri="{FF2B5EF4-FFF2-40B4-BE49-F238E27FC236}">
                <a16:creationId xmlns:a16="http://schemas.microsoft.com/office/drawing/2014/main" id="{7FE25191-F5C6-5BAC-7B4F-E29F31F0E2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032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38C7FE-E484-3C0D-C4FF-527049D5A53D}"/>
              </a:ext>
            </a:extLst>
          </p:cNvPr>
          <p:cNvSpPr>
            <a:spLocks noGrp="1"/>
          </p:cNvSpPr>
          <p:nvPr>
            <p:ph type="sldNum" sz="quarter" idx="12"/>
          </p:nvPr>
        </p:nvSpPr>
        <p:spPr/>
        <p:txBody>
          <a:bodyPr/>
          <a:lstStyle/>
          <a:p>
            <a:fld id="{6AC8B3CE-9A9A-4BE9-929E-41B044587E96}" type="slidenum">
              <a:rPr lang="en-IN" smtClean="0"/>
              <a:t>23</a:t>
            </a:fld>
            <a:endParaRPr lang="en-IN" dirty="0"/>
          </a:p>
        </p:txBody>
      </p:sp>
      <p:sp>
        <p:nvSpPr>
          <p:cNvPr id="5" name="AutoShape 6">
            <a:extLst>
              <a:ext uri="{FF2B5EF4-FFF2-40B4-BE49-F238E27FC236}">
                <a16:creationId xmlns:a16="http://schemas.microsoft.com/office/drawing/2014/main" id="{DA6D8E20-36AC-7E58-4948-4EBBC7AB1B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E88A7FA6-7F51-E17E-B167-14748F942A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4141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0" y="0"/>
            <a:ext cx="12192000" cy="9743090"/>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539046" y="2319241"/>
            <a:ext cx="1652954" cy="2938559"/>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TextBox 6">
            <a:extLst>
              <a:ext uri="{FF2B5EF4-FFF2-40B4-BE49-F238E27FC236}">
                <a16:creationId xmlns:a16="http://schemas.microsoft.com/office/drawing/2014/main" id="{4512CA7A-AB54-E928-CAD4-BFBAC30BA733}"/>
              </a:ext>
            </a:extLst>
          </p:cNvPr>
          <p:cNvSpPr txBox="1"/>
          <p:nvPr/>
        </p:nvSpPr>
        <p:spPr>
          <a:xfrm rot="16200000">
            <a:off x="10380529" y="3146730"/>
            <a:ext cx="2649067" cy="461665"/>
          </a:xfrm>
          <a:prstGeom prst="rect">
            <a:avLst/>
          </a:prstGeom>
          <a:noFill/>
        </p:spPr>
        <p:txBody>
          <a:bodyPr wrap="square" rtlCol="0">
            <a:spAutoFit/>
          </a:bodyPr>
          <a:lstStyle/>
          <a:p>
            <a:r>
              <a:rPr lang="en-IN" sz="2400" dirty="0">
                <a:solidFill>
                  <a:schemeClr val="bg1"/>
                </a:solidFill>
                <a:latin typeface="Tw Cen MT" panose="020B0602020104020603" pitchFamily="34" charset="0"/>
              </a:rPr>
              <a:t>Question  Posed</a:t>
            </a:r>
          </a:p>
        </p:txBody>
      </p:sp>
      <p:pic>
        <p:nvPicPr>
          <p:cNvPr id="6" name="Picture 5">
            <a:extLst>
              <a:ext uri="{FF2B5EF4-FFF2-40B4-BE49-F238E27FC236}">
                <a16:creationId xmlns:a16="http://schemas.microsoft.com/office/drawing/2014/main" id="{0CF39011-DD9B-570D-29DA-CFCE6BEAB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31876" y="3441632"/>
            <a:ext cx="805014" cy="677617"/>
          </a:xfrm>
          <a:prstGeom prst="rect">
            <a:avLst/>
          </a:prstGeom>
        </p:spPr>
      </p:pic>
      <p:sp>
        <p:nvSpPr>
          <p:cNvPr id="8" name="Rectangle: Diagonal Corners Snipped 7">
            <a:extLst>
              <a:ext uri="{FF2B5EF4-FFF2-40B4-BE49-F238E27FC236}">
                <a16:creationId xmlns:a16="http://schemas.microsoft.com/office/drawing/2014/main" id="{E56B348B-4CF3-12C9-9199-0BB6A1AF68A6}"/>
              </a:ext>
            </a:extLst>
          </p:cNvPr>
          <p:cNvSpPr/>
          <p:nvPr/>
        </p:nvSpPr>
        <p:spPr>
          <a:xfrm>
            <a:off x="1460281" y="1749287"/>
            <a:ext cx="8207409" cy="4800761"/>
          </a:xfrm>
          <a:prstGeom prst="snip2DiagRect">
            <a:avLst>
              <a:gd name="adj1" fmla="val 1354"/>
              <a:gd name="adj2" fmla="val 16667"/>
            </a:avLst>
          </a:prstGeom>
          <a:solidFill>
            <a:schemeClr val="bg1"/>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that a statistic T is a sufficient statistic for θ by definition, we must verify that for any fixed values of x, the conditional distribution X|T(X) = T(x) does not depend on θ. This may not be easy but at least we can try. But how do we find the form of T? By guessing a statistic T that might be sufficient and computing the conditional distribution of X|T = t? For families of populations having pdfs or pmfs, a simple way of finding sufficient statistics is to use the following factorization theorem.</a:t>
            </a:r>
            <a:endParaRPr lang="en-IN" sz="2800" dirty="0">
              <a:solidFill>
                <a:srgbClr val="CC00CC"/>
              </a:solidFill>
            </a:endParaRPr>
          </a:p>
        </p:txBody>
      </p:sp>
      <p:sp>
        <p:nvSpPr>
          <p:cNvPr id="18" name="TextBox 17">
            <a:extLst>
              <a:ext uri="{FF2B5EF4-FFF2-40B4-BE49-F238E27FC236}">
                <a16:creationId xmlns:a16="http://schemas.microsoft.com/office/drawing/2014/main" id="{172D32FA-9D7A-D46D-C961-31E8A508DA8B}"/>
              </a:ext>
            </a:extLst>
          </p:cNvPr>
          <p:cNvSpPr txBox="1"/>
          <p:nvPr/>
        </p:nvSpPr>
        <p:spPr>
          <a:xfrm>
            <a:off x="1085896" y="482785"/>
            <a:ext cx="9086485" cy="584775"/>
          </a:xfrm>
          <a:prstGeom prst="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sz="3200" dirty="0">
                <a:solidFill>
                  <a:schemeClr val="bg1"/>
                </a:solidFill>
              </a:rPr>
              <a:t> Further Questions </a:t>
            </a:r>
          </a:p>
        </p:txBody>
      </p:sp>
      <p:sp>
        <p:nvSpPr>
          <p:cNvPr id="5" name="TextBox 4">
            <a:extLst>
              <a:ext uri="{FF2B5EF4-FFF2-40B4-BE49-F238E27FC236}">
                <a16:creationId xmlns:a16="http://schemas.microsoft.com/office/drawing/2014/main" id="{6AE3F1D4-DBD1-A6AF-B0EC-394C11001C9B}"/>
              </a:ext>
            </a:extLst>
          </p:cNvPr>
          <p:cNvSpPr txBox="1"/>
          <p:nvPr/>
        </p:nvSpPr>
        <p:spPr>
          <a:xfrm>
            <a:off x="1800369" y="2318183"/>
            <a:ext cx="7527235" cy="3539430"/>
          </a:xfrm>
          <a:prstGeom prst="rect">
            <a:avLst/>
          </a:prstGeom>
          <a:noFill/>
        </p:spPr>
        <p:txBody>
          <a:bodyPr wrap="square" rtlCol="0">
            <a:spAutoFit/>
          </a:bodyPr>
          <a:lstStyle/>
          <a:p>
            <a:pPr marL="457200" indent="-457200">
              <a:buFont typeface="Arial" panose="020B0604020202020204" pitchFamily="34" charset="0"/>
              <a:buChar char="•"/>
            </a:pPr>
            <a:r>
              <a:rPr lang="en-IN" sz="2800" dirty="0"/>
              <a:t>Which companies  giving better returns to their investors?</a:t>
            </a:r>
          </a:p>
          <a:p>
            <a:pPr marL="457200" indent="-457200">
              <a:buFont typeface="Arial" panose="020B0604020202020204" pitchFamily="34" charset="0"/>
              <a:buChar char="•"/>
            </a:pPr>
            <a:r>
              <a:rPr lang="en-US" sz="2800" dirty="0"/>
              <a:t>Which companies showed the best growth in last five years?</a:t>
            </a:r>
          </a:p>
          <a:p>
            <a:pPr marL="457200" indent="-457200">
              <a:buFont typeface="Arial" panose="020B0604020202020204" pitchFamily="34" charset="0"/>
              <a:buChar char="•"/>
            </a:pPr>
            <a:r>
              <a:rPr lang="en-US" sz="2800" dirty="0"/>
              <a:t>To compare financial measures to analyze the company performance.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95838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0" y="0"/>
            <a:ext cx="12192000" cy="9743090"/>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539046" y="2008578"/>
            <a:ext cx="1652954" cy="2938559"/>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4B28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TextBox 6">
            <a:extLst>
              <a:ext uri="{FF2B5EF4-FFF2-40B4-BE49-F238E27FC236}">
                <a16:creationId xmlns:a16="http://schemas.microsoft.com/office/drawing/2014/main" id="{4512CA7A-AB54-E928-CAD4-BFBAC30BA733}"/>
              </a:ext>
            </a:extLst>
          </p:cNvPr>
          <p:cNvSpPr txBox="1"/>
          <p:nvPr/>
        </p:nvSpPr>
        <p:spPr>
          <a:xfrm rot="16200000">
            <a:off x="10597128" y="2676457"/>
            <a:ext cx="2400303" cy="461665"/>
          </a:xfrm>
          <a:prstGeom prst="rect">
            <a:avLst/>
          </a:prstGeom>
          <a:noFill/>
        </p:spPr>
        <p:txBody>
          <a:bodyPr wrap="square" rtlCol="0">
            <a:spAutoFit/>
          </a:bodyPr>
          <a:lstStyle/>
          <a:p>
            <a:r>
              <a:rPr lang="en-IN" sz="2400" dirty="0">
                <a:solidFill>
                  <a:schemeClr val="bg1"/>
                </a:solidFill>
                <a:latin typeface="Tw Cen MT" panose="020B0602020104020603" pitchFamily="34" charset="0"/>
              </a:rPr>
              <a:t>Conclusion</a:t>
            </a:r>
          </a:p>
        </p:txBody>
      </p:sp>
      <p:pic>
        <p:nvPicPr>
          <p:cNvPr id="6" name="Picture 5">
            <a:extLst>
              <a:ext uri="{FF2B5EF4-FFF2-40B4-BE49-F238E27FC236}">
                <a16:creationId xmlns:a16="http://schemas.microsoft.com/office/drawing/2014/main" id="{0CF39011-DD9B-570D-29DA-CFCE6BEAB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48252" y="2994467"/>
            <a:ext cx="805014" cy="677617"/>
          </a:xfrm>
          <a:prstGeom prst="rect">
            <a:avLst/>
          </a:prstGeom>
        </p:spPr>
      </p:pic>
      <p:sp>
        <p:nvSpPr>
          <p:cNvPr id="8" name="Rectangle: Diagonal Corners Snipped 7">
            <a:extLst>
              <a:ext uri="{FF2B5EF4-FFF2-40B4-BE49-F238E27FC236}">
                <a16:creationId xmlns:a16="http://schemas.microsoft.com/office/drawing/2014/main" id="{E56B348B-4CF3-12C9-9199-0BB6A1AF68A6}"/>
              </a:ext>
            </a:extLst>
          </p:cNvPr>
          <p:cNvSpPr/>
          <p:nvPr/>
        </p:nvSpPr>
        <p:spPr>
          <a:xfrm>
            <a:off x="1321701" y="1584256"/>
            <a:ext cx="8181025" cy="4514792"/>
          </a:xfrm>
          <a:prstGeom prst="snip2Diag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lumMod val="25000"/>
                </a:schemeClr>
              </a:solidFill>
            </a:endParaRPr>
          </a:p>
        </p:txBody>
      </p:sp>
      <p:sp>
        <p:nvSpPr>
          <p:cNvPr id="18" name="TextBox 17">
            <a:extLst>
              <a:ext uri="{FF2B5EF4-FFF2-40B4-BE49-F238E27FC236}">
                <a16:creationId xmlns:a16="http://schemas.microsoft.com/office/drawing/2014/main" id="{172D32FA-9D7A-D46D-C961-31E8A508DA8B}"/>
              </a:ext>
            </a:extLst>
          </p:cNvPr>
          <p:cNvSpPr txBox="1"/>
          <p:nvPr/>
        </p:nvSpPr>
        <p:spPr>
          <a:xfrm>
            <a:off x="2721682" y="666215"/>
            <a:ext cx="7632700" cy="584775"/>
          </a:xfrm>
          <a:prstGeom prst="rect">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457200" indent="-457200">
              <a:buFont typeface="Wingdings" panose="05000000000000000000" pitchFamily="2" charset="2"/>
              <a:buChar char="Ø"/>
            </a:pPr>
            <a:r>
              <a:rPr lang="en-IN" sz="3200" dirty="0">
                <a:solidFill>
                  <a:schemeClr val="bg1"/>
                </a:solidFill>
              </a:rPr>
              <a:t>Conclusion</a:t>
            </a:r>
          </a:p>
        </p:txBody>
      </p:sp>
      <p:graphicFrame>
        <p:nvGraphicFramePr>
          <p:cNvPr id="22" name="Chart 21">
            <a:extLst>
              <a:ext uri="{FF2B5EF4-FFF2-40B4-BE49-F238E27FC236}">
                <a16:creationId xmlns:a16="http://schemas.microsoft.com/office/drawing/2014/main" id="{88F94447-EAA8-37A4-E863-C6D51D62773F}"/>
              </a:ext>
            </a:extLst>
          </p:cNvPr>
          <p:cNvGraphicFramePr/>
          <p:nvPr/>
        </p:nvGraphicFramePr>
        <p:xfrm>
          <a:off x="-4390295" y="4702096"/>
          <a:ext cx="812800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a:extLst>
              <a:ext uri="{FF2B5EF4-FFF2-40B4-BE49-F238E27FC236}">
                <a16:creationId xmlns:a16="http://schemas.microsoft.com/office/drawing/2014/main" id="{B081F65E-8D13-C26F-7B84-A6A5474E43D4}"/>
              </a:ext>
            </a:extLst>
          </p:cNvPr>
          <p:cNvGraphicFramePr/>
          <p:nvPr>
            <p:extLst>
              <p:ext uri="{D42A27DB-BD31-4B8C-83A1-F6EECF244321}">
                <p14:modId xmlns:p14="http://schemas.microsoft.com/office/powerpoint/2010/main" val="917827171"/>
              </p:ext>
            </p:extLst>
          </p:nvPr>
        </p:nvGraphicFramePr>
        <p:xfrm>
          <a:off x="4445876" y="1707138"/>
          <a:ext cx="3105807" cy="202864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3989B7C5-1DB4-B13A-4F43-A9CD33175290}"/>
              </a:ext>
            </a:extLst>
          </p:cNvPr>
          <p:cNvSpPr txBox="1"/>
          <p:nvPr/>
        </p:nvSpPr>
        <p:spPr>
          <a:xfrm>
            <a:off x="1397902" y="2076294"/>
            <a:ext cx="7622274" cy="3785652"/>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There is tremendous increase in the number of Pharma Companies since independence.</a:t>
            </a:r>
          </a:p>
          <a:p>
            <a:pPr marL="342900" indent="-342900">
              <a:buFont typeface="Wingdings" panose="05000000000000000000" pitchFamily="2" charset="2"/>
              <a:buChar char="Ø"/>
            </a:pPr>
            <a:r>
              <a:rPr lang="en-IN" sz="2400" dirty="0"/>
              <a:t>The majority of companies headquarter are in Mumbai.</a:t>
            </a:r>
          </a:p>
          <a:p>
            <a:pPr marL="342900" indent="-342900">
              <a:buFont typeface="Wingdings" panose="05000000000000000000" pitchFamily="2" charset="2"/>
              <a:buChar char="Ø"/>
            </a:pPr>
            <a:r>
              <a:rPr lang="en-IN" sz="2400" dirty="0"/>
              <a:t>The most of companies have shown upward trend and few went down during the span of 2013 to 2022.</a:t>
            </a:r>
          </a:p>
          <a:p>
            <a:pPr marL="342900" indent="-342900">
              <a:buFont typeface="Wingdings" panose="05000000000000000000" pitchFamily="2" charset="2"/>
              <a:buChar char="Ø"/>
            </a:pPr>
            <a:r>
              <a:rPr lang="en-IN" sz="2400" dirty="0"/>
              <a:t>The small cap companies are more in numbers.</a:t>
            </a:r>
          </a:p>
          <a:p>
            <a:pPr marL="342900" indent="-342900">
              <a:buFont typeface="Wingdings" panose="05000000000000000000" pitchFamily="2" charset="2"/>
              <a:buChar char="Ø"/>
            </a:pPr>
            <a:r>
              <a:rPr lang="en-IN" sz="2400" dirty="0"/>
              <a:t>Small cap companies have potential to give better returns with a little greater risk .</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p:txBody>
      </p:sp>
    </p:spTree>
    <p:extLst>
      <p:ext uri="{BB962C8B-B14F-4D97-AF65-F5344CB8AC3E}">
        <p14:creationId xmlns:p14="http://schemas.microsoft.com/office/powerpoint/2010/main" val="15356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1" y="-36121"/>
            <a:ext cx="12192000" cy="6858000"/>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820400" y="1641271"/>
            <a:ext cx="1371600" cy="2751942"/>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 name="TextBox 5">
            <a:extLst>
              <a:ext uri="{FF2B5EF4-FFF2-40B4-BE49-F238E27FC236}">
                <a16:creationId xmlns:a16="http://schemas.microsoft.com/office/drawing/2014/main" id="{AD83613C-12C7-6AC0-EA08-F2A4E5CD66F5}"/>
              </a:ext>
            </a:extLst>
          </p:cNvPr>
          <p:cNvSpPr txBox="1"/>
          <p:nvPr/>
        </p:nvSpPr>
        <p:spPr>
          <a:xfrm rot="16200000" flipH="1">
            <a:off x="10561214" y="2447882"/>
            <a:ext cx="2387600" cy="461665"/>
          </a:xfrm>
          <a:prstGeom prst="rect">
            <a:avLst/>
          </a:prstGeom>
          <a:noFill/>
        </p:spPr>
        <p:txBody>
          <a:bodyPr wrap="square" rtlCol="0">
            <a:spAutoFit/>
          </a:bodyPr>
          <a:lstStyle/>
          <a:p>
            <a:r>
              <a:rPr lang="en-IN" sz="2400" dirty="0">
                <a:solidFill>
                  <a:schemeClr val="bg1"/>
                </a:solidFill>
                <a:latin typeface="Tw Cen MT" panose="020B0602020104020603" pitchFamily="34" charset="0"/>
              </a:rPr>
              <a:t>REFERENCES </a:t>
            </a:r>
          </a:p>
        </p:txBody>
      </p:sp>
      <p:pic>
        <p:nvPicPr>
          <p:cNvPr id="7" name="Picture 6">
            <a:extLst>
              <a:ext uri="{FF2B5EF4-FFF2-40B4-BE49-F238E27FC236}">
                <a16:creationId xmlns:a16="http://schemas.microsoft.com/office/drawing/2014/main" id="{2FF55D3C-BD15-1AC7-3DA7-B68FBEC86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782863" y="2651563"/>
            <a:ext cx="805014" cy="677617"/>
          </a:xfrm>
          <a:prstGeom prst="rect">
            <a:avLst/>
          </a:prstGeom>
        </p:spPr>
      </p:pic>
      <p:sp>
        <p:nvSpPr>
          <p:cNvPr id="5" name="Rectangle: Diagonal Corners Snipped 4">
            <a:extLst>
              <a:ext uri="{FF2B5EF4-FFF2-40B4-BE49-F238E27FC236}">
                <a16:creationId xmlns:a16="http://schemas.microsoft.com/office/drawing/2014/main" id="{518F787F-55BD-A26D-161B-CB8CD320A485}"/>
              </a:ext>
            </a:extLst>
          </p:cNvPr>
          <p:cNvSpPr/>
          <p:nvPr/>
        </p:nvSpPr>
        <p:spPr>
          <a:xfrm>
            <a:off x="785147" y="703764"/>
            <a:ext cx="9498699" cy="6028142"/>
          </a:xfrm>
          <a:prstGeom prst="snip2DiagRect">
            <a:avLst>
              <a:gd name="adj1" fmla="val 2300"/>
              <a:gd name="adj2" fmla="val 16667"/>
            </a:avLst>
          </a:prstGeom>
          <a:solidFill>
            <a:schemeClr val="bg1"/>
          </a:solid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3AF9E4E1-E995-8F9D-5475-20C4629AA454}"/>
              </a:ext>
            </a:extLst>
          </p:cNvPr>
          <p:cNvSpPr txBox="1"/>
          <p:nvPr/>
        </p:nvSpPr>
        <p:spPr>
          <a:xfrm>
            <a:off x="920452" y="86413"/>
            <a:ext cx="8832236" cy="527379"/>
          </a:xfrm>
          <a:prstGeom prst="rect">
            <a:avLst/>
          </a:prstGeom>
          <a:solidFill>
            <a:schemeClr val="accent6">
              <a:lumMod val="40000"/>
              <a:lumOff val="60000"/>
            </a:schemeClr>
          </a:solidFill>
        </p:spPr>
        <p:txBody>
          <a:bodyPr wrap="square" rtlCol="0">
            <a:spAutoFit/>
          </a:bodyPr>
          <a:lstStyle/>
          <a:p>
            <a:r>
              <a:rPr lang="en-IN" sz="2800" dirty="0">
                <a:solidFill>
                  <a:schemeClr val="bg1"/>
                </a:solidFill>
                <a:latin typeface="Tw Cen MT" panose="020B0602020104020603" pitchFamily="34" charset="0"/>
              </a:rPr>
              <a:t>              REFERENCES </a:t>
            </a:r>
          </a:p>
        </p:txBody>
      </p:sp>
      <p:sp>
        <p:nvSpPr>
          <p:cNvPr id="11" name="TextBox 10">
            <a:extLst>
              <a:ext uri="{FF2B5EF4-FFF2-40B4-BE49-F238E27FC236}">
                <a16:creationId xmlns:a16="http://schemas.microsoft.com/office/drawing/2014/main" id="{8E644374-2587-3AB3-CF0F-A16448DB36FB}"/>
              </a:ext>
            </a:extLst>
          </p:cNvPr>
          <p:cNvSpPr txBox="1"/>
          <p:nvPr/>
        </p:nvSpPr>
        <p:spPr>
          <a:xfrm flipH="1">
            <a:off x="1758044" y="1122363"/>
            <a:ext cx="7794170" cy="4832092"/>
          </a:xfrm>
          <a:prstGeom prst="rect">
            <a:avLst/>
          </a:prstGeom>
          <a:noFill/>
        </p:spPr>
        <p:txBody>
          <a:bodyPr wrap="square" rtlCol="0">
            <a:spAutoFit/>
          </a:bodyPr>
          <a:lstStyle/>
          <a:p>
            <a:r>
              <a:rPr lang="en-IN" sz="2800" dirty="0">
                <a:latin typeface="Tw Cen MT" panose="020B0602020104020603" pitchFamily="34" charset="0"/>
              </a:rPr>
              <a:t>1)</a:t>
            </a:r>
            <a:r>
              <a:rPr lang="en-IN" sz="2800" dirty="0">
                <a:hlinkClick r:id="rId3"/>
              </a:rPr>
              <a:t> Nifty Pharma Stocks - Nifty Pharma Index Companies | MoneyWorks4me.com</a:t>
            </a:r>
            <a:r>
              <a:rPr lang="en-IN" sz="2800" dirty="0"/>
              <a:t>(Data)</a:t>
            </a:r>
            <a:endParaRPr lang="en-IN" sz="2800" dirty="0">
              <a:latin typeface="Tw Cen MT" panose="020B0602020104020603" pitchFamily="34" charset="0"/>
            </a:endParaRPr>
          </a:p>
          <a:p>
            <a:r>
              <a:rPr lang="en-IN" sz="2800" dirty="0">
                <a:latin typeface="Tw Cen MT" panose="020B0602020104020603" pitchFamily="34" charset="0"/>
              </a:rPr>
              <a:t>2)</a:t>
            </a:r>
            <a:r>
              <a:rPr lang="en-IN" sz="2800" b="1" dirty="0">
                <a:latin typeface="Tw Cen MT" panose="020B0602020104020603" pitchFamily="34" charset="0"/>
              </a:rPr>
              <a:t> </a:t>
            </a:r>
            <a:r>
              <a:rPr lang="en-IN" sz="2800" b="1" dirty="0">
                <a:latin typeface="Tw Cen MT" panose="020B0602020104020603" pitchFamily="34" charset="0"/>
                <a:hlinkClick r:id="rId4"/>
              </a:rPr>
              <a:t>https://www.investopedia.com/</a:t>
            </a:r>
            <a:r>
              <a:rPr lang="en-IN" sz="2800" b="1" dirty="0">
                <a:latin typeface="Tw Cen MT" panose="020B0602020104020603" pitchFamily="34" charset="0"/>
              </a:rPr>
              <a:t>(Terminologies)</a:t>
            </a:r>
          </a:p>
          <a:p>
            <a:r>
              <a:rPr lang="en-IN" sz="2800" dirty="0">
                <a:latin typeface="Tw Cen MT" panose="020B0602020104020603" pitchFamily="34" charset="0"/>
              </a:rPr>
              <a:t>3)</a:t>
            </a:r>
            <a:r>
              <a:rPr lang="en-IN" sz="2800" dirty="0">
                <a:latin typeface="Tw Cen MT" panose="020B0602020104020603" pitchFamily="34" charset="0"/>
                <a:hlinkClick r:id="rId5"/>
              </a:rPr>
              <a:t>https://en.wikipedia.org/wiki/List_of_largest_companies_in_India</a:t>
            </a:r>
            <a:r>
              <a:rPr lang="en-IN" sz="2800" dirty="0">
                <a:latin typeface="Tw Cen MT" panose="020B0602020104020603" pitchFamily="34" charset="0"/>
              </a:rPr>
              <a:t>(list of 100 companies)</a:t>
            </a:r>
          </a:p>
          <a:p>
            <a:pPr algn="l" rtl="0"/>
            <a:r>
              <a:rPr lang="en-IN" sz="2800" dirty="0">
                <a:latin typeface="Tw Cen MT" panose="020B0602020104020603" pitchFamily="34" charset="0"/>
              </a:rPr>
              <a:t>4) educba.com (Pictures)</a:t>
            </a:r>
          </a:p>
          <a:p>
            <a:pPr algn="l" rtl="0"/>
            <a:r>
              <a:rPr lang="en-IN" sz="2800" dirty="0">
                <a:latin typeface="Tw Cen MT" panose="020B0602020104020603" pitchFamily="34" charset="0"/>
              </a:rPr>
              <a:t>5) </a:t>
            </a:r>
            <a:r>
              <a:rPr lang="en-IN" sz="2800" dirty="0">
                <a:latin typeface="Tw Cen MT" panose="020B0602020104020603" pitchFamily="34" charset="0"/>
                <a:hlinkClick r:id="rId6"/>
              </a:rPr>
              <a:t>https://shiny.rstudio.com/tutorial/written-tutorial/lesson1/</a:t>
            </a:r>
            <a:endParaRPr lang="en-IN" sz="2800" dirty="0">
              <a:latin typeface="Tw Cen MT" panose="020B0602020104020603" pitchFamily="34" charset="0"/>
            </a:endParaRPr>
          </a:p>
          <a:p>
            <a:pPr algn="l" rtl="0"/>
            <a:r>
              <a:rPr lang="en-IN" sz="2800">
                <a:latin typeface="Tw Cen MT" panose="020B0602020104020603" pitchFamily="34" charset="0"/>
              </a:rPr>
              <a:t>6) </a:t>
            </a:r>
            <a:r>
              <a:rPr lang="en-IN" sz="2800">
                <a:latin typeface="Tw Cen MT" panose="020B0602020104020603" pitchFamily="34" charset="0"/>
                <a:hlinkClick r:id="rId7"/>
              </a:rPr>
              <a:t>https://shiny.rstudio.com/gallery/#demos</a:t>
            </a:r>
            <a:endParaRPr lang="en-IN" sz="2800">
              <a:latin typeface="Tw Cen MT" panose="020B0602020104020603" pitchFamily="34" charset="0"/>
            </a:endParaRPr>
          </a:p>
          <a:p>
            <a:pPr algn="l" rtl="0"/>
            <a:endParaRPr lang="en-IN" sz="2800">
              <a:latin typeface="Tw Cen MT" panose="020B0602020104020603" pitchFamily="34" charset="0"/>
            </a:endParaRPr>
          </a:p>
          <a:p>
            <a:pPr algn="l" rtl="0"/>
            <a:endParaRPr lang="en-IN" sz="2800" dirty="0">
              <a:latin typeface="Tw Cen MT" panose="020B0602020104020603" pitchFamily="34" charset="0"/>
            </a:endParaRPr>
          </a:p>
        </p:txBody>
      </p:sp>
      <p:grpSp>
        <p:nvGrpSpPr>
          <p:cNvPr id="12" name="Group 11">
            <a:extLst>
              <a:ext uri="{FF2B5EF4-FFF2-40B4-BE49-F238E27FC236}">
                <a16:creationId xmlns:a16="http://schemas.microsoft.com/office/drawing/2014/main" id="{B3BD8756-1DF1-6ACF-61BA-1292C59A5A8C}"/>
              </a:ext>
            </a:extLst>
          </p:cNvPr>
          <p:cNvGrpSpPr/>
          <p:nvPr/>
        </p:nvGrpSpPr>
        <p:grpSpPr>
          <a:xfrm>
            <a:off x="206154" y="613793"/>
            <a:ext cx="849521" cy="871122"/>
            <a:chOff x="7276668" y="1770482"/>
            <a:chExt cx="1256578" cy="1353319"/>
          </a:xfrm>
          <a:solidFill>
            <a:schemeClr val="accent6">
              <a:lumMod val="40000"/>
              <a:lumOff val="60000"/>
            </a:schemeClr>
          </a:solidFill>
        </p:grpSpPr>
        <p:sp>
          <p:nvSpPr>
            <p:cNvPr id="13" name="Teardrop 12">
              <a:extLst>
                <a:ext uri="{FF2B5EF4-FFF2-40B4-BE49-F238E27FC236}">
                  <a16:creationId xmlns:a16="http://schemas.microsoft.com/office/drawing/2014/main" id="{2B3F0D9C-3F67-4290-3A8D-F6826321884C}"/>
                </a:ext>
              </a:extLst>
            </p:cNvPr>
            <p:cNvSpPr/>
            <p:nvPr/>
          </p:nvSpPr>
          <p:spPr>
            <a:xfrm rot="8100000">
              <a:off x="7276668" y="1770482"/>
              <a:ext cx="1256578" cy="1353319"/>
            </a:xfrm>
            <a:prstGeom prst="teardrop">
              <a:avLst>
                <a:gd name="adj" fmla="val 127931"/>
              </a:avLst>
            </a:prstGeom>
            <a:grp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378486E-BB2D-93B4-A4BB-6990CA62BC45}"/>
                </a:ext>
              </a:extLst>
            </p:cNvPr>
            <p:cNvSpPr/>
            <p:nvPr/>
          </p:nvSpPr>
          <p:spPr>
            <a:xfrm>
              <a:off x="7547530" y="1948912"/>
              <a:ext cx="889686" cy="889686"/>
            </a:xfrm>
            <a:prstGeom prst="ellipse">
              <a:avLst/>
            </a:prstGeom>
            <a:grp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FEBC3B0-C120-03C6-763C-72F431ADF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a:grpFill/>
            <a:ln>
              <a:solidFill>
                <a:schemeClr val="accent6">
                  <a:lumMod val="40000"/>
                  <a:lumOff val="60000"/>
                </a:schemeClr>
              </a:solidFill>
            </a:ln>
          </p:spPr>
        </p:pic>
      </p:grpSp>
    </p:spTree>
    <p:extLst>
      <p:ext uri="{BB962C8B-B14F-4D97-AF65-F5344CB8AC3E}">
        <p14:creationId xmlns:p14="http://schemas.microsoft.com/office/powerpoint/2010/main" val="40718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Effect transition="in" filter="fade">
                                      <p:cBhvr>
                                        <p:cTn id="9"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1" y="-36121"/>
            <a:ext cx="12192000" cy="6858000"/>
          </a:xfrm>
          <a:prstGeom prst="rect">
            <a:avLst/>
          </a:prstGeom>
          <a:solidFill>
            <a:schemeClr val="bg1">
              <a:lumMod val="85000"/>
            </a:schemeClr>
          </a:solidFill>
          <a:ln>
            <a:noFill/>
          </a:ln>
          <a:effectLst>
            <a:outerShdw blurRad="215900" dist="381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7C80"/>
              </a:solidFill>
            </a:endParaRPr>
          </a:p>
        </p:txBody>
      </p:sp>
      <p:sp>
        <p:nvSpPr>
          <p:cNvPr id="14" name="Freeform: Shape 13">
            <a:extLst>
              <a:ext uri="{FF2B5EF4-FFF2-40B4-BE49-F238E27FC236}">
                <a16:creationId xmlns:a16="http://schemas.microsoft.com/office/drawing/2014/main" id="{54D21EFD-C352-9CCE-C511-D30D4511AA9E}"/>
              </a:ext>
            </a:extLst>
          </p:cNvPr>
          <p:cNvSpPr/>
          <p:nvPr/>
        </p:nvSpPr>
        <p:spPr>
          <a:xfrm>
            <a:off x="10820400" y="1641271"/>
            <a:ext cx="1371600" cy="2751942"/>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TextBox 7">
            <a:extLst>
              <a:ext uri="{FF2B5EF4-FFF2-40B4-BE49-F238E27FC236}">
                <a16:creationId xmlns:a16="http://schemas.microsoft.com/office/drawing/2014/main" id="{901D0361-8E9F-1F46-3C30-D37BF9E31482}"/>
              </a:ext>
            </a:extLst>
          </p:cNvPr>
          <p:cNvSpPr txBox="1"/>
          <p:nvPr/>
        </p:nvSpPr>
        <p:spPr>
          <a:xfrm>
            <a:off x="4261757" y="2041071"/>
            <a:ext cx="3412672" cy="646331"/>
          </a:xfrm>
          <a:prstGeom prst="rect">
            <a:avLst/>
          </a:prstGeom>
          <a:noFill/>
        </p:spPr>
        <p:txBody>
          <a:bodyPr wrap="square" rtlCol="0">
            <a:spAutoFit/>
          </a:bodyPr>
          <a:lstStyle/>
          <a:p>
            <a:endParaRPr lang="en-IN" sz="3600" b="1" dirty="0">
              <a:latin typeface="Tw Cen MT" panose="020B0602020104020603" pitchFamily="34" charset="0"/>
            </a:endParaRPr>
          </a:p>
        </p:txBody>
      </p:sp>
      <p:sp>
        <p:nvSpPr>
          <p:cNvPr id="9" name="TextBox 8">
            <a:extLst>
              <a:ext uri="{FF2B5EF4-FFF2-40B4-BE49-F238E27FC236}">
                <a16:creationId xmlns:a16="http://schemas.microsoft.com/office/drawing/2014/main" id="{27CC05C5-881A-7179-6980-1E64AE0CDFC2}"/>
              </a:ext>
            </a:extLst>
          </p:cNvPr>
          <p:cNvSpPr txBox="1"/>
          <p:nvPr/>
        </p:nvSpPr>
        <p:spPr>
          <a:xfrm>
            <a:off x="1943100" y="1641271"/>
            <a:ext cx="7266214" cy="1015663"/>
          </a:xfrm>
          <a:prstGeom prst="rect">
            <a:avLst/>
          </a:prstGeom>
          <a:noFill/>
        </p:spPr>
        <p:txBody>
          <a:bodyPr wrap="square" rtlCol="0">
            <a:spAutoFit/>
          </a:bodyPr>
          <a:lstStyle/>
          <a:p>
            <a:r>
              <a:rPr lang="en-IN" sz="6000" dirty="0">
                <a:solidFill>
                  <a:srgbClr val="FF7C80"/>
                </a:solidFill>
                <a:latin typeface="Tw Cen MT" panose="020B0602020104020603" pitchFamily="34" charset="0"/>
              </a:rPr>
              <a:t>       THANK YOU !!</a:t>
            </a:r>
          </a:p>
        </p:txBody>
      </p:sp>
      <p:grpSp>
        <p:nvGrpSpPr>
          <p:cNvPr id="10" name="Group 9">
            <a:extLst>
              <a:ext uri="{FF2B5EF4-FFF2-40B4-BE49-F238E27FC236}">
                <a16:creationId xmlns:a16="http://schemas.microsoft.com/office/drawing/2014/main" id="{230C681C-CF8C-52A2-633D-9DDBF4758BC6}"/>
              </a:ext>
            </a:extLst>
          </p:cNvPr>
          <p:cNvGrpSpPr/>
          <p:nvPr/>
        </p:nvGrpSpPr>
        <p:grpSpPr>
          <a:xfrm>
            <a:off x="1790700" y="653860"/>
            <a:ext cx="1613788" cy="1655761"/>
            <a:chOff x="3063120" y="1755914"/>
            <a:chExt cx="1275682" cy="1275682"/>
          </a:xfrm>
        </p:grpSpPr>
        <p:sp>
          <p:nvSpPr>
            <p:cNvPr id="11" name="Teardrop 10">
              <a:extLst>
                <a:ext uri="{FF2B5EF4-FFF2-40B4-BE49-F238E27FC236}">
                  <a16:creationId xmlns:a16="http://schemas.microsoft.com/office/drawing/2014/main" id="{F6FCC618-5FA9-FE14-7B5D-247172896792}"/>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7440C83-5A5E-D51B-C1B2-242C47F2A1A9}"/>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F354647-9761-6CB0-680B-9D7BDA4E7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spTree>
    <p:extLst>
      <p:ext uri="{BB962C8B-B14F-4D97-AF65-F5344CB8AC3E}">
        <p14:creationId xmlns:p14="http://schemas.microsoft.com/office/powerpoint/2010/main" val="26413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title"/>
          </p:nvPr>
        </p:nvSpPr>
        <p:spPr/>
        <p:txBody>
          <a:bodyPr>
            <a:normAutofit/>
          </a:bodyPr>
          <a:lstStyle/>
          <a:p>
            <a:r>
              <a:rPr lang="en-IN" dirty="0"/>
              <a:t>       Content     </a:t>
            </a:r>
          </a:p>
        </p:txBody>
      </p:sp>
      <p:sp>
        <p:nvSpPr>
          <p:cNvPr id="3" name="Subtitle 2">
            <a:extLst>
              <a:ext uri="{FF2B5EF4-FFF2-40B4-BE49-F238E27FC236}">
                <a16:creationId xmlns:a16="http://schemas.microsoft.com/office/drawing/2014/main" id="{A28121DD-0D28-F9F3-33BF-9026D9410376}"/>
              </a:ext>
            </a:extLst>
          </p:cNvPr>
          <p:cNvSpPr>
            <a:spLocks noGrp="1"/>
          </p:cNvSpPr>
          <p:nvPr>
            <p:ph idx="1"/>
          </p:nvPr>
        </p:nvSpPr>
        <p:spPr>
          <a:xfrm>
            <a:off x="1097280" y="1892387"/>
            <a:ext cx="10058400" cy="4023360"/>
          </a:xfrm>
        </p:spPr>
        <p:txBody>
          <a:bodyPr/>
          <a:lstStyle/>
          <a:p>
            <a:pPr>
              <a:buFont typeface="Arial" panose="020B0604020202020204" pitchFamily="34" charset="0"/>
              <a:buChar char="•"/>
            </a:pPr>
            <a:r>
              <a:rPr lang="en-IN" b="1" dirty="0"/>
              <a:t> Why Pharmaceutical Companies?</a:t>
            </a:r>
          </a:p>
          <a:p>
            <a:pPr>
              <a:buFont typeface="Arial" panose="020B0604020202020204" pitchFamily="34" charset="0"/>
              <a:buChar char="•"/>
            </a:pPr>
            <a:r>
              <a:rPr lang="en-IN" b="1" dirty="0"/>
              <a:t>About the data</a:t>
            </a:r>
          </a:p>
          <a:p>
            <a:pPr>
              <a:buFont typeface="Arial" panose="020B0604020202020204" pitchFamily="34" charset="0"/>
              <a:buChar char="•"/>
            </a:pPr>
            <a:r>
              <a:rPr lang="en-IN" b="1" dirty="0"/>
              <a:t>Terminologies related to the data</a:t>
            </a:r>
          </a:p>
          <a:p>
            <a:pPr>
              <a:buFont typeface="Arial" panose="020B0604020202020204" pitchFamily="34" charset="0"/>
              <a:buChar char="•"/>
            </a:pPr>
            <a:r>
              <a:rPr lang="en-IN" b="1" dirty="0"/>
              <a:t>Questioned posed and Observation</a:t>
            </a:r>
          </a:p>
          <a:p>
            <a:pPr>
              <a:buFont typeface="Arial" panose="020B0604020202020204" pitchFamily="34" charset="0"/>
              <a:buChar char="•"/>
            </a:pPr>
            <a:r>
              <a:rPr lang="en-IN" b="1" dirty="0"/>
              <a:t> R- Shinny App</a:t>
            </a:r>
          </a:p>
          <a:p>
            <a:pPr>
              <a:buFont typeface="Arial" panose="020B0604020202020204" pitchFamily="34" charset="0"/>
              <a:buChar char="•"/>
            </a:pPr>
            <a:r>
              <a:rPr lang="en-IN" b="1" dirty="0"/>
              <a:t>Conclusion</a:t>
            </a:r>
          </a:p>
          <a:p>
            <a:pPr>
              <a:buFont typeface="Arial" panose="020B0604020202020204" pitchFamily="34" charset="0"/>
              <a:buChar char="•"/>
            </a:pPr>
            <a:endParaRPr lang="en-IN" b="1" dirty="0"/>
          </a:p>
          <a:p>
            <a:pPr>
              <a:buFont typeface="Arial" panose="020B0604020202020204" pitchFamily="34" charset="0"/>
              <a:buChar char="•"/>
            </a:pPr>
            <a:endParaRPr lang="en-IN" b="1" dirty="0"/>
          </a:p>
          <a:p>
            <a:pPr>
              <a:buFont typeface="Arial" panose="020B0604020202020204" pitchFamily="34" charset="0"/>
              <a:buChar char="•"/>
            </a:pPr>
            <a:endParaRPr lang="en-IN" b="1" dirty="0"/>
          </a:p>
          <a:p>
            <a:pPr>
              <a:buFont typeface="Arial" panose="020B0604020202020204" pitchFamily="34" charset="0"/>
              <a:buChar char="•"/>
            </a:pPr>
            <a:endParaRPr lang="en-IN" b="1"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834283" y="1325851"/>
            <a:ext cx="1357717" cy="2442366"/>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 name="TextBox 5">
            <a:extLst>
              <a:ext uri="{FF2B5EF4-FFF2-40B4-BE49-F238E27FC236}">
                <a16:creationId xmlns:a16="http://schemas.microsoft.com/office/drawing/2014/main" id="{E2C5A4F5-61BE-3B14-FE36-9CDB0C6DB336}"/>
              </a:ext>
            </a:extLst>
          </p:cNvPr>
          <p:cNvSpPr txBox="1"/>
          <p:nvPr/>
        </p:nvSpPr>
        <p:spPr>
          <a:xfrm rot="16200000">
            <a:off x="10707418" y="2378656"/>
            <a:ext cx="2181222" cy="461665"/>
          </a:xfrm>
          <a:prstGeom prst="rect">
            <a:avLst/>
          </a:prstGeom>
          <a:noFill/>
        </p:spPr>
        <p:txBody>
          <a:bodyPr wrap="square" rtlCol="0">
            <a:spAutoFit/>
          </a:bodyPr>
          <a:lstStyle/>
          <a:p>
            <a:r>
              <a:rPr lang="en-IN" sz="2400" dirty="0">
                <a:ln>
                  <a:solidFill>
                    <a:schemeClr val="bg1"/>
                  </a:solidFill>
                </a:ln>
                <a:solidFill>
                  <a:schemeClr val="bg1"/>
                </a:solidFill>
                <a:latin typeface="Tw Cen MT" panose="020B0602020104020603" pitchFamily="34" charset="0"/>
              </a:rPr>
              <a:t>   OUTLINE</a:t>
            </a:r>
          </a:p>
        </p:txBody>
      </p:sp>
      <p:pic>
        <p:nvPicPr>
          <p:cNvPr id="10" name="Picture 9">
            <a:extLst>
              <a:ext uri="{FF2B5EF4-FFF2-40B4-BE49-F238E27FC236}">
                <a16:creationId xmlns:a16="http://schemas.microsoft.com/office/drawing/2014/main" id="{D88EBB1A-55B8-7DE9-7F59-D26B23BCD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734" y="5407300"/>
            <a:ext cx="913647" cy="924349"/>
          </a:xfrm>
          <a:prstGeom prst="rect">
            <a:avLst/>
          </a:prstGeom>
        </p:spPr>
      </p:pic>
      <p:pic>
        <p:nvPicPr>
          <p:cNvPr id="12" name="Picture 11">
            <a:extLst>
              <a:ext uri="{FF2B5EF4-FFF2-40B4-BE49-F238E27FC236}">
                <a16:creationId xmlns:a16="http://schemas.microsoft.com/office/drawing/2014/main" id="{D263E676-D1BE-0131-6C15-FED19F03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67398" y="2183289"/>
            <a:ext cx="773724" cy="852397"/>
          </a:xfrm>
          <a:prstGeom prst="rect">
            <a:avLst/>
          </a:prstGeom>
        </p:spPr>
      </p:pic>
      <p:pic>
        <p:nvPicPr>
          <p:cNvPr id="18" name="Picture 17">
            <a:extLst>
              <a:ext uri="{FF2B5EF4-FFF2-40B4-BE49-F238E27FC236}">
                <a16:creationId xmlns:a16="http://schemas.microsoft.com/office/drawing/2014/main" id="{6EEA4A68-7364-F416-2B09-1C330DBD8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802" y="5433793"/>
            <a:ext cx="897858" cy="897856"/>
          </a:xfrm>
          <a:prstGeom prst="rect">
            <a:avLst/>
          </a:prstGeom>
        </p:spPr>
      </p:pic>
      <p:pic>
        <p:nvPicPr>
          <p:cNvPr id="23" name="Picture 22">
            <a:extLst>
              <a:ext uri="{FF2B5EF4-FFF2-40B4-BE49-F238E27FC236}">
                <a16:creationId xmlns:a16="http://schemas.microsoft.com/office/drawing/2014/main" id="{95A8E541-D2B7-01A0-DF40-4A6BD24386AA}"/>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94770" y="5451585"/>
            <a:ext cx="897858" cy="851758"/>
          </a:xfrm>
          <a:prstGeom prst="rect">
            <a:avLst/>
          </a:prstGeom>
          <a:ln>
            <a:noFill/>
          </a:ln>
        </p:spPr>
      </p:pic>
      <p:pic>
        <p:nvPicPr>
          <p:cNvPr id="36" name="Picture 35">
            <a:extLst>
              <a:ext uri="{FF2B5EF4-FFF2-40B4-BE49-F238E27FC236}">
                <a16:creationId xmlns:a16="http://schemas.microsoft.com/office/drawing/2014/main" id="{115E504D-D4E3-86F1-AE64-62C99CA5B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851" y="5468168"/>
            <a:ext cx="907482" cy="907480"/>
          </a:xfrm>
          <a:prstGeom prst="rect">
            <a:avLst/>
          </a:prstGeom>
        </p:spPr>
      </p:pic>
      <p:sp>
        <p:nvSpPr>
          <p:cNvPr id="11" name="Rectangle 10">
            <a:extLst>
              <a:ext uri="{FF2B5EF4-FFF2-40B4-BE49-F238E27FC236}">
                <a16:creationId xmlns:a16="http://schemas.microsoft.com/office/drawing/2014/main" id="{3CB8014F-DEFF-59A8-5A53-9704B0D24A43}"/>
              </a:ext>
            </a:extLst>
          </p:cNvPr>
          <p:cNvSpPr/>
          <p:nvPr/>
        </p:nvSpPr>
        <p:spPr>
          <a:xfrm>
            <a:off x="3942080" y="256032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084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5ED7-2D2A-21D0-1067-5671207188B7}"/>
              </a:ext>
            </a:extLst>
          </p:cNvPr>
          <p:cNvSpPr>
            <a:spLocks noGrp="1"/>
          </p:cNvSpPr>
          <p:nvPr>
            <p:ph type="title"/>
          </p:nvPr>
        </p:nvSpPr>
        <p:spPr/>
        <p:txBody>
          <a:bodyPr/>
          <a:lstStyle/>
          <a:p>
            <a:r>
              <a:rPr lang="en-IN" dirty="0"/>
              <a:t>Why Pharmaceutical Companies</a:t>
            </a:r>
          </a:p>
        </p:txBody>
      </p:sp>
      <p:sp>
        <p:nvSpPr>
          <p:cNvPr id="4" name="Slide Number Placeholder 3">
            <a:extLst>
              <a:ext uri="{FF2B5EF4-FFF2-40B4-BE49-F238E27FC236}">
                <a16:creationId xmlns:a16="http://schemas.microsoft.com/office/drawing/2014/main" id="{A9A08181-1859-9EDA-76E8-741984149E6E}"/>
              </a:ext>
            </a:extLst>
          </p:cNvPr>
          <p:cNvSpPr>
            <a:spLocks noGrp="1"/>
          </p:cNvSpPr>
          <p:nvPr>
            <p:ph type="sldNum" sz="quarter" idx="12"/>
          </p:nvPr>
        </p:nvSpPr>
        <p:spPr/>
        <p:txBody>
          <a:bodyPr/>
          <a:lstStyle/>
          <a:p>
            <a:fld id="{6AC8B3CE-9A9A-4BE9-929E-41B044587E96}" type="slidenum">
              <a:rPr lang="en-IN" smtClean="0"/>
              <a:t>4</a:t>
            </a:fld>
            <a:endParaRPr lang="en-IN" dirty="0"/>
          </a:p>
        </p:txBody>
      </p:sp>
      <p:sp>
        <p:nvSpPr>
          <p:cNvPr id="6" name="Content Placeholder 5">
            <a:extLst>
              <a:ext uri="{FF2B5EF4-FFF2-40B4-BE49-F238E27FC236}">
                <a16:creationId xmlns:a16="http://schemas.microsoft.com/office/drawing/2014/main" id="{5CA0A8BF-D6CD-6238-27F8-EC699AA98DC3}"/>
              </a:ext>
            </a:extLst>
          </p:cNvPr>
          <p:cNvSpPr>
            <a:spLocks noGrp="1"/>
          </p:cNvSpPr>
          <p:nvPr>
            <p:ph idx="1"/>
          </p:nvPr>
        </p:nvSpPr>
        <p:spPr/>
        <p:txBody>
          <a:bodyPr>
            <a:normAutofit/>
          </a:bodyPr>
          <a:lstStyle/>
          <a:p>
            <a:pPr>
              <a:buFont typeface="Wingdings" panose="05000000000000000000" pitchFamily="2" charset="2"/>
              <a:buChar char="v"/>
            </a:pPr>
            <a:r>
              <a:rPr lang="en-US" sz="2400" dirty="0"/>
              <a:t>We have all witnessed the effects of the COVID 19 epidemic, which resulted in 6,596,100 fatalities worldwide ( as per WHO covid 19 website till 2nd November 2022 ).</a:t>
            </a:r>
          </a:p>
          <a:p>
            <a:pPr>
              <a:buFont typeface="Wingdings" panose="05000000000000000000" pitchFamily="2" charset="2"/>
              <a:buChar char="v"/>
            </a:pPr>
            <a:r>
              <a:rPr lang="en-US" sz="2400" dirty="0"/>
              <a:t>The data contains various stock market related terminologies.</a:t>
            </a:r>
          </a:p>
          <a:p>
            <a:pPr>
              <a:buFont typeface="Wingdings" panose="05000000000000000000" pitchFamily="2" charset="2"/>
              <a:buChar char="v"/>
            </a:pPr>
            <a:r>
              <a:rPr lang="en-US" sz="2400" dirty="0"/>
              <a:t>Buyers and sellers can trade equity shares of public firms in stock exchanges.</a:t>
            </a:r>
          </a:p>
          <a:p>
            <a:pPr>
              <a:buFont typeface="Wingdings" panose="05000000000000000000" pitchFamily="2" charset="2"/>
              <a:buChar char="v"/>
            </a:pPr>
            <a:r>
              <a:rPr lang="en-US" sz="2400" dirty="0"/>
              <a:t>There are about 3000 drug companies in India .</a:t>
            </a:r>
          </a:p>
          <a:p>
            <a:pPr>
              <a:buFont typeface="Wingdings" panose="05000000000000000000" pitchFamily="2" charset="2"/>
              <a:buChar char="v"/>
            </a:pPr>
            <a:r>
              <a:rPr lang="en-US" sz="2400" dirty="0"/>
              <a:t>The top 50 companies as per Forbes and Fortune does not contain any pharma sectors companies.</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49758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0741F-DC44-1B34-0160-44898BFBF08D}"/>
              </a:ext>
            </a:extLst>
          </p:cNvPr>
          <p:cNvSpPr>
            <a:spLocks noGrp="1"/>
          </p:cNvSpPr>
          <p:nvPr>
            <p:ph type="title"/>
          </p:nvPr>
        </p:nvSpPr>
        <p:spPr>
          <a:xfrm>
            <a:off x="1097280" y="286603"/>
            <a:ext cx="10058400" cy="1095883"/>
          </a:xfrm>
        </p:spPr>
        <p:txBody>
          <a:bodyPr/>
          <a:lstStyle/>
          <a:p>
            <a:r>
              <a:rPr lang="en-IN" dirty="0"/>
              <a:t>Distribution by sector</a:t>
            </a:r>
          </a:p>
        </p:txBody>
      </p:sp>
      <p:sp>
        <p:nvSpPr>
          <p:cNvPr id="4" name="Slide Number Placeholder 3">
            <a:extLst>
              <a:ext uri="{FF2B5EF4-FFF2-40B4-BE49-F238E27FC236}">
                <a16:creationId xmlns:a16="http://schemas.microsoft.com/office/drawing/2014/main" id="{12DC851C-907E-E817-1222-FE80EE62BEDC}"/>
              </a:ext>
            </a:extLst>
          </p:cNvPr>
          <p:cNvSpPr>
            <a:spLocks noGrp="1"/>
          </p:cNvSpPr>
          <p:nvPr>
            <p:ph type="sldNum" sz="quarter" idx="12"/>
          </p:nvPr>
        </p:nvSpPr>
        <p:spPr/>
        <p:txBody>
          <a:bodyPr/>
          <a:lstStyle/>
          <a:p>
            <a:fld id="{6AC8B3CE-9A9A-4BE9-929E-41B044587E96}" type="slidenum">
              <a:rPr lang="en-IN" smtClean="0"/>
              <a:t>5</a:t>
            </a:fld>
            <a:endParaRPr lang="en-IN" dirty="0"/>
          </a:p>
        </p:txBody>
      </p:sp>
      <p:pic>
        <p:nvPicPr>
          <p:cNvPr id="7" name="Picture 6">
            <a:extLst>
              <a:ext uri="{FF2B5EF4-FFF2-40B4-BE49-F238E27FC236}">
                <a16:creationId xmlns:a16="http://schemas.microsoft.com/office/drawing/2014/main" id="{F00AB38F-5829-6BE3-90FA-B6CBDC50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486"/>
            <a:ext cx="6302829" cy="4469782"/>
          </a:xfrm>
          <a:prstGeom prst="rect">
            <a:avLst/>
          </a:prstGeom>
        </p:spPr>
      </p:pic>
      <p:sp>
        <p:nvSpPr>
          <p:cNvPr id="8" name="TextBox 7">
            <a:extLst>
              <a:ext uri="{FF2B5EF4-FFF2-40B4-BE49-F238E27FC236}">
                <a16:creationId xmlns:a16="http://schemas.microsoft.com/office/drawing/2014/main" id="{83905AE3-14D6-3DA5-5672-028FA2CCCA4A}"/>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87EF2207-E62E-01A0-DE6A-FB9631D8FB38}"/>
              </a:ext>
            </a:extLst>
          </p:cNvPr>
          <p:cNvSpPr txBox="1"/>
          <p:nvPr/>
        </p:nvSpPr>
        <p:spPr>
          <a:xfrm>
            <a:off x="5889171" y="3243943"/>
            <a:ext cx="2764972" cy="369332"/>
          </a:xfrm>
          <a:prstGeom prst="rect">
            <a:avLst/>
          </a:prstGeom>
          <a:noFill/>
        </p:spPr>
        <p:txBody>
          <a:bodyPr wrap="square" rtlCol="0">
            <a:spAutoFit/>
          </a:bodyPr>
          <a:lstStyle/>
          <a:p>
            <a:endParaRPr lang="en-IN" dirty="0"/>
          </a:p>
        </p:txBody>
      </p:sp>
      <p:sp>
        <p:nvSpPr>
          <p:cNvPr id="10" name="Rectangle: Rounded Corners 9">
            <a:extLst>
              <a:ext uri="{FF2B5EF4-FFF2-40B4-BE49-F238E27FC236}">
                <a16:creationId xmlns:a16="http://schemas.microsoft.com/office/drawing/2014/main" id="{9E60F368-E387-AF7A-3922-B14D478DB41C}"/>
              </a:ext>
            </a:extLst>
          </p:cNvPr>
          <p:cNvSpPr/>
          <p:nvPr/>
        </p:nvSpPr>
        <p:spPr>
          <a:xfrm>
            <a:off x="6803571" y="2198914"/>
            <a:ext cx="4408912" cy="33201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2400" dirty="0"/>
              <a:t>Forbes 22 list of 50 firms has 24% in banking, 10% in oil, 10% in infotech, and the rest are other.</a:t>
            </a:r>
          </a:p>
          <a:p>
            <a:pPr algn="ctr"/>
            <a:r>
              <a:rPr lang="en-US" dirty="0"/>
              <a:t>(As Per </a:t>
            </a:r>
            <a:r>
              <a:rPr lang="en-US" dirty="0">
                <a:hlinkClick r:id="rId3"/>
              </a:rPr>
              <a:t>https://en.wikipedia.org/wiki/List_of_largest_companies_in_India</a:t>
            </a:r>
            <a:r>
              <a:rPr lang="en-US" dirty="0"/>
              <a:t> </a:t>
            </a:r>
          </a:p>
          <a:p>
            <a:pPr algn="ctr"/>
            <a:r>
              <a:rPr lang="en-US" dirty="0"/>
              <a:t>Dated: 2, Nov 2022</a:t>
            </a:r>
            <a:endParaRPr lang="en-IN" dirty="0"/>
          </a:p>
          <a:p>
            <a:pPr algn="ctr"/>
            <a:endParaRPr lang="en-IN" sz="2400" dirty="0"/>
          </a:p>
        </p:txBody>
      </p:sp>
    </p:spTree>
    <p:extLst>
      <p:ext uri="{BB962C8B-B14F-4D97-AF65-F5344CB8AC3E}">
        <p14:creationId xmlns:p14="http://schemas.microsoft.com/office/powerpoint/2010/main" val="98756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88BE-3B05-FA4E-04F3-4654117D80D5}"/>
              </a:ext>
            </a:extLst>
          </p:cNvPr>
          <p:cNvSpPr>
            <a:spLocks noGrp="1"/>
          </p:cNvSpPr>
          <p:nvPr>
            <p:ph type="title"/>
          </p:nvPr>
        </p:nvSpPr>
        <p:spPr>
          <a:xfrm>
            <a:off x="649410" y="-157345"/>
            <a:ext cx="10058400" cy="1450757"/>
          </a:xfrm>
        </p:spPr>
        <p:txBody>
          <a:bodyPr/>
          <a:lstStyle/>
          <a:p>
            <a:r>
              <a:rPr lang="en-IN" dirty="0"/>
              <a:t>About The Data</a:t>
            </a:r>
          </a:p>
        </p:txBody>
      </p:sp>
      <p:sp>
        <p:nvSpPr>
          <p:cNvPr id="3" name="Slide Number Placeholder 2">
            <a:extLst>
              <a:ext uri="{FF2B5EF4-FFF2-40B4-BE49-F238E27FC236}">
                <a16:creationId xmlns:a16="http://schemas.microsoft.com/office/drawing/2014/main" id="{3C52E34D-27AD-0859-E8E0-72AC03708E78}"/>
              </a:ext>
            </a:extLst>
          </p:cNvPr>
          <p:cNvSpPr>
            <a:spLocks noGrp="1"/>
          </p:cNvSpPr>
          <p:nvPr>
            <p:ph type="sldNum" sz="quarter" idx="12"/>
          </p:nvPr>
        </p:nvSpPr>
        <p:spPr/>
        <p:txBody>
          <a:bodyPr/>
          <a:lstStyle/>
          <a:p>
            <a:fld id="{6AC8B3CE-9A9A-4BE9-929E-41B044587E96}" type="slidenum">
              <a:rPr lang="en-IN" smtClean="0"/>
              <a:t>6</a:t>
            </a:fld>
            <a:endParaRPr lang="en-IN" dirty="0"/>
          </a:p>
        </p:txBody>
      </p:sp>
      <p:sp>
        <p:nvSpPr>
          <p:cNvPr id="5" name="Flowchart: Process 4">
            <a:extLst>
              <a:ext uri="{FF2B5EF4-FFF2-40B4-BE49-F238E27FC236}">
                <a16:creationId xmlns:a16="http://schemas.microsoft.com/office/drawing/2014/main" id="{508379AB-210C-8B93-EED1-BEA4F0EA23D3}"/>
              </a:ext>
            </a:extLst>
          </p:cNvPr>
          <p:cNvSpPr/>
          <p:nvPr/>
        </p:nvSpPr>
        <p:spPr>
          <a:xfrm rot="10800000" flipH="1" flipV="1">
            <a:off x="649410" y="1466772"/>
            <a:ext cx="8982891" cy="3553098"/>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Font typeface="Wingdings" panose="05000000000000000000" pitchFamily="2" charset="2"/>
              <a:buChar char="§"/>
            </a:pPr>
            <a:endParaRPr lang="en-IN" sz="2400" dirty="0"/>
          </a:p>
          <a:p>
            <a:pPr marL="342900" indent="-342900" algn="ctr">
              <a:buFont typeface="Wingdings" panose="05000000000000000000" pitchFamily="2" charset="2"/>
              <a:buChar char="§"/>
            </a:pPr>
            <a:r>
              <a:rPr lang="en-IN" sz="2400" dirty="0"/>
              <a:t>The data has been extracted from the list of 95 companies from the first 4 pages website moneyworks4me.</a:t>
            </a:r>
          </a:p>
          <a:p>
            <a:pPr marL="342900" indent="-342900" algn="ctr">
              <a:buFont typeface="Wingdings" panose="05000000000000000000" pitchFamily="2" charset="2"/>
              <a:buChar char="§"/>
            </a:pPr>
            <a:r>
              <a:rPr lang="en-IN" sz="2400" dirty="0"/>
              <a:t>It contains 95 companies with 31 variables related to each.</a:t>
            </a:r>
          </a:p>
          <a:p>
            <a:pPr marL="342900" indent="-342900" algn="ctr">
              <a:buFont typeface="Wingdings" panose="05000000000000000000" pitchFamily="2" charset="2"/>
              <a:buChar char="§"/>
            </a:pPr>
            <a:r>
              <a:rPr lang="en-US" sz="2400" dirty="0"/>
              <a:t>Everyday data was changing we had to extract the whole data in one We also added 2 columns from outside the website.</a:t>
            </a:r>
          </a:p>
          <a:p>
            <a:pPr marL="342900" indent="-342900" algn="ctr">
              <a:buFont typeface="Wingdings" panose="05000000000000000000" pitchFamily="2" charset="2"/>
              <a:buChar char="§"/>
            </a:pPr>
            <a:r>
              <a:rPr lang="en-US" sz="2400" dirty="0"/>
              <a:t>Like finding year of establishment and headquarters for all 95 companies was challenging.</a:t>
            </a:r>
            <a:endParaRPr lang="en-IN" sz="2400" dirty="0"/>
          </a:p>
        </p:txBody>
      </p:sp>
      <p:sp>
        <p:nvSpPr>
          <p:cNvPr id="6" name="TextBox 5">
            <a:extLst>
              <a:ext uri="{FF2B5EF4-FFF2-40B4-BE49-F238E27FC236}">
                <a16:creationId xmlns:a16="http://schemas.microsoft.com/office/drawing/2014/main" id="{A726784C-44B6-21DF-7F0C-64B98F23B615}"/>
              </a:ext>
            </a:extLst>
          </p:cNvPr>
          <p:cNvSpPr txBox="1"/>
          <p:nvPr/>
        </p:nvSpPr>
        <p:spPr>
          <a:xfrm>
            <a:off x="1125272" y="5410201"/>
            <a:ext cx="5205550" cy="923330"/>
          </a:xfrm>
          <a:prstGeom prst="rect">
            <a:avLst/>
          </a:prstGeom>
          <a:noFill/>
        </p:spPr>
        <p:txBody>
          <a:bodyPr wrap="square" rtlCol="0">
            <a:spAutoFit/>
          </a:bodyPr>
          <a:lstStyle/>
          <a:p>
            <a:r>
              <a:rPr lang="en-IN" dirty="0"/>
              <a:t>Link:” </a:t>
            </a:r>
            <a:r>
              <a:rPr lang="en-IN" dirty="0">
                <a:hlinkClick r:id="rId2"/>
              </a:rPr>
              <a:t>https://www.moneyworks4me.com/best-index/</a:t>
            </a:r>
            <a:r>
              <a:rPr lang="en-IN" dirty="0" err="1">
                <a:hlinkClick r:id="rId2"/>
              </a:rPr>
              <a:t>bse</a:t>
            </a:r>
            <a:r>
              <a:rPr lang="en-IN" dirty="0">
                <a:hlinkClick r:id="rId2"/>
              </a:rPr>
              <a:t>-stocks/top-pharma-companies-in-</a:t>
            </a:r>
            <a:r>
              <a:rPr lang="en-IN" dirty="0" err="1">
                <a:hlinkClick r:id="rId2"/>
              </a:rPr>
              <a:t>india</a:t>
            </a:r>
            <a:r>
              <a:rPr lang="en-IN" dirty="0">
                <a:hlinkClick r:id="rId2"/>
              </a:rPr>
              <a:t>/page/1</a:t>
            </a:r>
            <a:r>
              <a:rPr lang="en-IN" dirty="0"/>
              <a:t>” ( Date and Time: 10 Oct 2022 , 2:00pm)</a:t>
            </a:r>
          </a:p>
        </p:txBody>
      </p:sp>
    </p:spTree>
    <p:extLst>
      <p:ext uri="{BB962C8B-B14F-4D97-AF65-F5344CB8AC3E}">
        <p14:creationId xmlns:p14="http://schemas.microsoft.com/office/powerpoint/2010/main" val="12477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DD359-3F64-DE4D-8068-9C804B60FF48}"/>
              </a:ext>
            </a:extLst>
          </p:cNvPr>
          <p:cNvSpPr>
            <a:spLocks noGrp="1"/>
          </p:cNvSpPr>
          <p:nvPr>
            <p:ph type="title"/>
          </p:nvPr>
        </p:nvSpPr>
        <p:spPr/>
        <p:txBody>
          <a:bodyPr/>
          <a:lstStyle/>
          <a:p>
            <a:r>
              <a:rPr lang="en-IN" dirty="0">
                <a:ln>
                  <a:solidFill>
                    <a:schemeClr val="tx1">
                      <a:lumMod val="95000"/>
                      <a:lumOff val="5000"/>
                    </a:schemeClr>
                  </a:solidFill>
                </a:ln>
              </a:rPr>
              <a:t>Terminologies and Description Includes</a:t>
            </a:r>
          </a:p>
        </p:txBody>
      </p:sp>
      <p:sp>
        <p:nvSpPr>
          <p:cNvPr id="5" name="Content Placeholder 4">
            <a:extLst>
              <a:ext uri="{FF2B5EF4-FFF2-40B4-BE49-F238E27FC236}">
                <a16:creationId xmlns:a16="http://schemas.microsoft.com/office/drawing/2014/main" id="{EF29744E-941B-DA64-9134-BFE13553CCAB}"/>
              </a:ext>
            </a:extLst>
          </p:cNvPr>
          <p:cNvSpPr>
            <a:spLocks noGrp="1"/>
          </p:cNvSpPr>
          <p:nvPr>
            <p:ph idx="1"/>
          </p:nvPr>
        </p:nvSpPr>
        <p:spPr/>
        <p:txBody>
          <a:bodyPr/>
          <a:lstStyle/>
          <a:p>
            <a:pPr>
              <a:buFont typeface="Wingdings" panose="05000000000000000000" pitchFamily="2" charset="2"/>
              <a:buChar char="Ø"/>
            </a:pPr>
            <a:r>
              <a:rPr lang="en-IN" sz="2800" b="1" dirty="0"/>
              <a:t>Name</a:t>
            </a:r>
            <a:r>
              <a:rPr lang="en-IN" dirty="0"/>
              <a:t> : </a:t>
            </a:r>
            <a:r>
              <a:rPr lang="en-US" dirty="0"/>
              <a:t>the brand of the business or the company name.</a:t>
            </a:r>
          </a:p>
          <a:p>
            <a:pPr>
              <a:buFont typeface="Wingdings" panose="05000000000000000000" pitchFamily="2" charset="2"/>
              <a:buChar char="Ø"/>
            </a:pPr>
            <a:r>
              <a:rPr lang="en-US" sz="2400" b="1" dirty="0"/>
              <a:t>Headquarte</a:t>
            </a:r>
            <a:r>
              <a:rPr lang="en-US" b="1" dirty="0"/>
              <a:t>r</a:t>
            </a:r>
            <a:r>
              <a:rPr lang="en-US" dirty="0"/>
              <a:t>: state where the business is located</a:t>
            </a:r>
          </a:p>
          <a:p>
            <a:pPr>
              <a:buFont typeface="Wingdings" panose="05000000000000000000" pitchFamily="2" charset="2"/>
              <a:buChar char="Ø"/>
            </a:pPr>
            <a:r>
              <a:rPr lang="en-US" sz="2400" b="1" dirty="0"/>
              <a:t>Year </a:t>
            </a:r>
            <a:r>
              <a:rPr lang="en-US" dirty="0"/>
              <a:t>: The year in which the firm was founded.</a:t>
            </a:r>
          </a:p>
          <a:p>
            <a:pPr>
              <a:buFont typeface="Wingdings" panose="05000000000000000000" pitchFamily="2" charset="2"/>
              <a:buChar char="Ø"/>
            </a:pPr>
            <a:r>
              <a:rPr lang="en-US" sz="2400" b="1" dirty="0"/>
              <a:t>Market Capitalization </a:t>
            </a:r>
            <a:r>
              <a:rPr lang="en-US" dirty="0"/>
              <a:t>: The total worth of all a company's stock shares is referred to as market cap, also known as market capitalization. </a:t>
            </a:r>
          </a:p>
          <a:p>
            <a:pPr>
              <a:buFont typeface="Wingdings" panose="05000000000000000000" pitchFamily="2" charset="2"/>
              <a:buChar char="Ø"/>
            </a:pPr>
            <a:r>
              <a:rPr lang="en-US" sz="2400" b="1" dirty="0"/>
              <a:t>Type Of Market Cap :  </a:t>
            </a:r>
            <a:r>
              <a:rPr lang="en-US" dirty="0"/>
              <a:t>Market capitalization is traditionally divided into three categories: large-cap, mid-cap, and small-cap.</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B92FA8EB-9803-3C13-1EA6-5BD10250710D}"/>
              </a:ext>
            </a:extLst>
          </p:cNvPr>
          <p:cNvSpPr>
            <a:spLocks noGrp="1"/>
          </p:cNvSpPr>
          <p:nvPr>
            <p:ph type="sldNum" sz="quarter" idx="12"/>
          </p:nvPr>
        </p:nvSpPr>
        <p:spPr/>
        <p:txBody>
          <a:bodyPr/>
          <a:lstStyle/>
          <a:p>
            <a:fld id="{6AC8B3CE-9A9A-4BE9-929E-41B044587E96}" type="slidenum">
              <a:rPr lang="en-IN" smtClean="0"/>
              <a:t>7</a:t>
            </a:fld>
            <a:endParaRPr lang="en-IN" dirty="0"/>
          </a:p>
        </p:txBody>
      </p:sp>
    </p:spTree>
    <p:extLst>
      <p:ext uri="{BB962C8B-B14F-4D97-AF65-F5344CB8AC3E}">
        <p14:creationId xmlns:p14="http://schemas.microsoft.com/office/powerpoint/2010/main" val="27618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940-CB6F-0E1F-6451-8B5ECD9FF1A2}"/>
              </a:ext>
            </a:extLst>
          </p:cNvPr>
          <p:cNvSpPr>
            <a:spLocks noGrp="1"/>
          </p:cNvSpPr>
          <p:nvPr>
            <p:ph type="ctrTitle"/>
          </p:nvPr>
        </p:nvSpPr>
        <p:spPr>
          <a:xfrm>
            <a:off x="1097283" y="758952"/>
            <a:ext cx="10058400" cy="3566160"/>
          </a:xfrm>
        </p:spPr>
        <p:txBody>
          <a:bodyPr/>
          <a:lstStyle/>
          <a:p>
            <a:endParaRPr lang="en-IN" dirty="0"/>
          </a:p>
        </p:txBody>
      </p:sp>
      <p:sp>
        <p:nvSpPr>
          <p:cNvPr id="3" name="Subtitle 2">
            <a:extLst>
              <a:ext uri="{FF2B5EF4-FFF2-40B4-BE49-F238E27FC236}">
                <a16:creationId xmlns:a16="http://schemas.microsoft.com/office/drawing/2014/main" id="{A28121DD-0D28-F9F3-33BF-9026D9410376}"/>
              </a:ext>
            </a:extLst>
          </p:cNvPr>
          <p:cNvSpPr>
            <a:spLocks noGrp="1"/>
          </p:cNvSpPr>
          <p:nvPr>
            <p:ph type="subTitle" idx="1"/>
          </p:nvPr>
        </p:nvSpPr>
        <p:spPr>
          <a:xfrm>
            <a:off x="1100054" y="4455620"/>
            <a:ext cx="10058400" cy="1143000"/>
          </a:xfrm>
        </p:spPr>
        <p:txBody>
          <a:bodyPr/>
          <a:lstStyle/>
          <a:p>
            <a:endParaRPr lang="en-IN" dirty="0"/>
          </a:p>
        </p:txBody>
      </p:sp>
      <p:sp>
        <p:nvSpPr>
          <p:cNvPr id="4" name="Rectangle 3">
            <a:extLst>
              <a:ext uri="{FF2B5EF4-FFF2-40B4-BE49-F238E27FC236}">
                <a16:creationId xmlns:a16="http://schemas.microsoft.com/office/drawing/2014/main" id="{0A6423EB-3B9A-0482-0F26-F7BEC57443A0}"/>
              </a:ext>
            </a:extLst>
          </p:cNvPr>
          <p:cNvSpPr/>
          <p:nvPr/>
        </p:nvSpPr>
        <p:spPr>
          <a:xfrm>
            <a:off x="-126730" y="19897"/>
            <a:ext cx="12601575" cy="903922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Freeform: Shape 13">
            <a:extLst>
              <a:ext uri="{FF2B5EF4-FFF2-40B4-BE49-F238E27FC236}">
                <a16:creationId xmlns:a16="http://schemas.microsoft.com/office/drawing/2014/main" id="{54D21EFD-C352-9CCE-C511-D30D4511AA9E}"/>
              </a:ext>
            </a:extLst>
          </p:cNvPr>
          <p:cNvSpPr/>
          <p:nvPr/>
        </p:nvSpPr>
        <p:spPr>
          <a:xfrm>
            <a:off x="10415838" y="1534594"/>
            <a:ext cx="2063548" cy="3257549"/>
          </a:xfrm>
          <a:custGeom>
            <a:avLst/>
            <a:gdLst>
              <a:gd name="connsiteX0" fmla="*/ 1259059 w 1259059"/>
              <a:gd name="connsiteY0" fmla="*/ 0 h 2387600"/>
              <a:gd name="connsiteX1" fmla="*/ 1259059 w 1259059"/>
              <a:gd name="connsiteY1" fmla="*/ 2387600 h 2387600"/>
              <a:gd name="connsiteX2" fmla="*/ 0 w 1259059"/>
              <a:gd name="connsiteY2" fmla="*/ 1193800 h 2387600"/>
              <a:gd name="connsiteX3" fmla="*/ 1259059 w 1259059"/>
              <a:gd name="connsiteY3" fmla="*/ 0 h 2387600"/>
            </a:gdLst>
            <a:ahLst/>
            <a:cxnLst>
              <a:cxn ang="0">
                <a:pos x="connsiteX0" y="connsiteY0"/>
              </a:cxn>
              <a:cxn ang="0">
                <a:pos x="connsiteX1" y="connsiteY1"/>
              </a:cxn>
              <a:cxn ang="0">
                <a:pos x="connsiteX2" y="connsiteY2"/>
              </a:cxn>
              <a:cxn ang="0">
                <a:pos x="connsiteX3" y="connsiteY3"/>
              </a:cxn>
            </a:cxnLst>
            <a:rect l="l" t="t" r="r" b="b"/>
            <a:pathLst>
              <a:path w="1259059" h="2387600">
                <a:moveTo>
                  <a:pt x="1259059" y="0"/>
                </a:moveTo>
                <a:lnTo>
                  <a:pt x="1259059" y="2387600"/>
                </a:lnTo>
                <a:cubicBezTo>
                  <a:pt x="563700" y="2387600"/>
                  <a:pt x="0" y="1853118"/>
                  <a:pt x="0" y="1193800"/>
                </a:cubicBezTo>
                <a:cubicBezTo>
                  <a:pt x="0" y="534482"/>
                  <a:pt x="563700" y="0"/>
                  <a:pt x="1259059" y="0"/>
                </a:cubicBezTo>
                <a:close/>
              </a:path>
            </a:pathLst>
          </a:custGeom>
          <a:solidFill>
            <a:srgbClr val="D60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 name="TextBox 5">
            <a:extLst>
              <a:ext uri="{FF2B5EF4-FFF2-40B4-BE49-F238E27FC236}">
                <a16:creationId xmlns:a16="http://schemas.microsoft.com/office/drawing/2014/main" id="{E2C5A4F5-61BE-3B14-FE36-9CDB0C6DB336}"/>
              </a:ext>
            </a:extLst>
          </p:cNvPr>
          <p:cNvSpPr txBox="1"/>
          <p:nvPr/>
        </p:nvSpPr>
        <p:spPr>
          <a:xfrm rot="16200000">
            <a:off x="10361038" y="2557720"/>
            <a:ext cx="2703787" cy="830997"/>
          </a:xfrm>
          <a:prstGeom prst="rect">
            <a:avLst/>
          </a:prstGeom>
          <a:noFill/>
        </p:spPr>
        <p:txBody>
          <a:bodyPr wrap="square" rtlCol="0">
            <a:spAutoFit/>
          </a:bodyPr>
          <a:lstStyle/>
          <a:p>
            <a:r>
              <a:rPr lang="en-IN" sz="2400" dirty="0">
                <a:ln>
                  <a:solidFill>
                    <a:schemeClr val="bg1"/>
                  </a:solidFill>
                </a:ln>
                <a:solidFill>
                  <a:schemeClr val="bg1"/>
                </a:solidFill>
                <a:latin typeface="Tw Cen MT" panose="020B0602020104020603" pitchFamily="34" charset="0"/>
              </a:rPr>
              <a:t>TYPE  OF MARKRT CAPITALISATION</a:t>
            </a:r>
          </a:p>
        </p:txBody>
      </p:sp>
      <p:pic>
        <p:nvPicPr>
          <p:cNvPr id="7" name="Picture 6">
            <a:extLst>
              <a:ext uri="{FF2B5EF4-FFF2-40B4-BE49-F238E27FC236}">
                <a16:creationId xmlns:a16="http://schemas.microsoft.com/office/drawing/2014/main" id="{CC0C3E2C-9D2A-126D-DBBB-51DE211C4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191084" y="2784058"/>
            <a:ext cx="1259200" cy="791512"/>
          </a:xfrm>
          <a:prstGeom prst="rect">
            <a:avLst/>
          </a:prstGeom>
        </p:spPr>
      </p:pic>
      <p:sp>
        <p:nvSpPr>
          <p:cNvPr id="19" name="Rectangle 18">
            <a:extLst>
              <a:ext uri="{FF2B5EF4-FFF2-40B4-BE49-F238E27FC236}">
                <a16:creationId xmlns:a16="http://schemas.microsoft.com/office/drawing/2014/main" id="{24C32A33-A98F-9391-BA7E-8360346DA7B3}"/>
              </a:ext>
            </a:extLst>
          </p:cNvPr>
          <p:cNvSpPr/>
          <p:nvPr/>
        </p:nvSpPr>
        <p:spPr>
          <a:xfrm rot="16200000" flipV="1">
            <a:off x="3961318" y="-2958991"/>
            <a:ext cx="3127550" cy="9408942"/>
          </a:xfrm>
          <a:prstGeom prst="rect">
            <a:avLst/>
          </a:prstGeom>
          <a:solidFill>
            <a:schemeClr val="bg1"/>
          </a:solidFill>
          <a:ln>
            <a:noFill/>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	1eii</a:t>
            </a:r>
            <a:endParaRPr lang="en-IN" dirty="0"/>
          </a:p>
        </p:txBody>
      </p:sp>
      <p:grpSp>
        <p:nvGrpSpPr>
          <p:cNvPr id="40" name="Group 39">
            <a:extLst>
              <a:ext uri="{FF2B5EF4-FFF2-40B4-BE49-F238E27FC236}">
                <a16:creationId xmlns:a16="http://schemas.microsoft.com/office/drawing/2014/main" id="{E1EFAD4F-B54B-7882-C2AA-EB3464441F15}"/>
              </a:ext>
            </a:extLst>
          </p:cNvPr>
          <p:cNvGrpSpPr/>
          <p:nvPr/>
        </p:nvGrpSpPr>
        <p:grpSpPr>
          <a:xfrm>
            <a:off x="130378" y="810403"/>
            <a:ext cx="603506" cy="516664"/>
            <a:chOff x="3063120" y="1755914"/>
            <a:chExt cx="1275682" cy="1275682"/>
          </a:xfrm>
        </p:grpSpPr>
        <p:sp>
          <p:nvSpPr>
            <p:cNvPr id="42" name="Teardrop 41">
              <a:extLst>
                <a:ext uri="{FF2B5EF4-FFF2-40B4-BE49-F238E27FC236}">
                  <a16:creationId xmlns:a16="http://schemas.microsoft.com/office/drawing/2014/main" id="{B785C50B-8872-C2E6-F908-2C23AB56D115}"/>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33B0F41-E247-58FA-97E3-471A158503A8}"/>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0CD315A-66F4-0E3D-2893-6A45894F6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45" name="Group 44">
            <a:extLst>
              <a:ext uri="{FF2B5EF4-FFF2-40B4-BE49-F238E27FC236}">
                <a16:creationId xmlns:a16="http://schemas.microsoft.com/office/drawing/2014/main" id="{AB8651CC-7E6F-F3A8-CCFA-8C10B1F89297}"/>
              </a:ext>
            </a:extLst>
          </p:cNvPr>
          <p:cNvGrpSpPr/>
          <p:nvPr/>
        </p:nvGrpSpPr>
        <p:grpSpPr>
          <a:xfrm>
            <a:off x="-57963" y="4621337"/>
            <a:ext cx="530646" cy="594193"/>
            <a:chOff x="7276668" y="1770482"/>
            <a:chExt cx="1256578" cy="1353319"/>
          </a:xfrm>
          <a:solidFill>
            <a:srgbClr val="CC99FF"/>
          </a:solidFill>
        </p:grpSpPr>
        <p:sp>
          <p:nvSpPr>
            <p:cNvPr id="46" name="Teardrop 45">
              <a:extLst>
                <a:ext uri="{FF2B5EF4-FFF2-40B4-BE49-F238E27FC236}">
                  <a16:creationId xmlns:a16="http://schemas.microsoft.com/office/drawing/2014/main" id="{F5A683FC-0A59-4055-AAB2-BC8FF7BA0E4A}"/>
                </a:ext>
              </a:extLst>
            </p:cNvPr>
            <p:cNvSpPr/>
            <p:nvPr/>
          </p:nvSpPr>
          <p:spPr>
            <a:xfrm rot="8100000">
              <a:off x="7276668" y="1770482"/>
              <a:ext cx="1256578" cy="1353319"/>
            </a:xfrm>
            <a:prstGeom prst="teardrop">
              <a:avLst>
                <a:gd name="adj" fmla="val 1279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03D4EE86-F7FE-2712-E513-84C8CF64ED2B}"/>
                </a:ext>
              </a:extLst>
            </p:cNvPr>
            <p:cNvSpPr/>
            <p:nvPr/>
          </p:nvSpPr>
          <p:spPr>
            <a:xfrm>
              <a:off x="7547530" y="1948912"/>
              <a:ext cx="889686" cy="889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FBD7FA42-A3B9-7DF1-D627-9E7A54A39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a:grpFill/>
          </p:spPr>
        </p:pic>
      </p:grpSp>
      <p:sp>
        <p:nvSpPr>
          <p:cNvPr id="52" name="Oval 51">
            <a:extLst>
              <a:ext uri="{FF2B5EF4-FFF2-40B4-BE49-F238E27FC236}">
                <a16:creationId xmlns:a16="http://schemas.microsoft.com/office/drawing/2014/main" id="{F3894D45-1F7F-9746-DFCB-B04171988C9F}"/>
              </a:ext>
            </a:extLst>
          </p:cNvPr>
          <p:cNvSpPr/>
          <p:nvPr/>
        </p:nvSpPr>
        <p:spPr>
          <a:xfrm>
            <a:off x="-23485" y="4720916"/>
            <a:ext cx="407226" cy="3385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4" name="Picture 53">
            <a:extLst>
              <a:ext uri="{FF2B5EF4-FFF2-40B4-BE49-F238E27FC236}">
                <a16:creationId xmlns:a16="http://schemas.microsoft.com/office/drawing/2014/main" id="{A5471490-225A-5984-5DF9-F0E1CB6887AE}"/>
              </a:ext>
            </a:extLst>
          </p:cNvPr>
          <p:cNvPicPr>
            <a:picLocks noChangeAspect="1"/>
          </p:cNvPicPr>
          <p:nvPr/>
        </p:nvPicPr>
        <p:blipFill>
          <a:blip r:embed="rId6">
            <a:duotone>
              <a:prstClr val="black"/>
              <a:srgbClr val="9C819F">
                <a:tint val="45000"/>
                <a:satMod val="400000"/>
              </a:srgbClr>
            </a:duotone>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tretch>
            <a:fillRect/>
          </a:stretch>
        </p:blipFill>
        <p:spPr>
          <a:xfrm flipH="1">
            <a:off x="-16738" y="4792143"/>
            <a:ext cx="373006" cy="186001"/>
          </a:xfrm>
          <a:prstGeom prst="rect">
            <a:avLst/>
          </a:prstGeom>
        </p:spPr>
      </p:pic>
      <p:grpSp>
        <p:nvGrpSpPr>
          <p:cNvPr id="59" name="Group 58">
            <a:extLst>
              <a:ext uri="{FF2B5EF4-FFF2-40B4-BE49-F238E27FC236}">
                <a16:creationId xmlns:a16="http://schemas.microsoft.com/office/drawing/2014/main" id="{DDE4BA52-08F3-9F62-FEFF-906367C8CD61}"/>
              </a:ext>
            </a:extLst>
          </p:cNvPr>
          <p:cNvGrpSpPr/>
          <p:nvPr/>
        </p:nvGrpSpPr>
        <p:grpSpPr>
          <a:xfrm>
            <a:off x="129083" y="2666766"/>
            <a:ext cx="447809" cy="433916"/>
            <a:chOff x="7353181" y="1755914"/>
            <a:chExt cx="1275682" cy="1275682"/>
          </a:xfrm>
        </p:grpSpPr>
        <p:sp>
          <p:nvSpPr>
            <p:cNvPr id="60" name="Teardrop 59">
              <a:extLst>
                <a:ext uri="{FF2B5EF4-FFF2-40B4-BE49-F238E27FC236}">
                  <a16:creationId xmlns:a16="http://schemas.microsoft.com/office/drawing/2014/main" id="{AE3EC1C3-1E51-C082-D0F1-EDB32CB91439}"/>
                </a:ext>
              </a:extLst>
            </p:cNvPr>
            <p:cNvSpPr/>
            <p:nvPr/>
          </p:nvSpPr>
          <p:spPr>
            <a:xfrm rot="8100000">
              <a:off x="7353181" y="1755914"/>
              <a:ext cx="1275682" cy="1275682"/>
            </a:xfrm>
            <a:prstGeom prst="teardrop">
              <a:avLst>
                <a:gd name="adj" fmla="val 122834"/>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4421153-9ECE-CEB4-DCC1-B12428FF61D2}"/>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01476C3E-53C7-4D6B-6A1A-6E6FB86F2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
        <p:nvSpPr>
          <p:cNvPr id="68" name="TextBox 67">
            <a:extLst>
              <a:ext uri="{FF2B5EF4-FFF2-40B4-BE49-F238E27FC236}">
                <a16:creationId xmlns:a16="http://schemas.microsoft.com/office/drawing/2014/main" id="{29C72B0B-E15D-377C-4F38-B672503ED02C}"/>
              </a:ext>
            </a:extLst>
          </p:cNvPr>
          <p:cNvSpPr txBox="1"/>
          <p:nvPr/>
        </p:nvSpPr>
        <p:spPr>
          <a:xfrm>
            <a:off x="991530" y="428527"/>
            <a:ext cx="8010956" cy="3970318"/>
          </a:xfrm>
          <a:prstGeom prst="rect">
            <a:avLst/>
          </a:prstGeom>
          <a:noFill/>
        </p:spPr>
        <p:txBody>
          <a:bodyPr wrap="square" rtlCol="0">
            <a:spAutoFit/>
          </a:bodyPr>
          <a:lstStyle/>
          <a:p>
            <a:r>
              <a:rPr lang="en-IN" sz="2800" b="1" dirty="0">
                <a:solidFill>
                  <a:srgbClr val="FF7C80"/>
                </a:solidFill>
                <a:latin typeface="Tw Cen MT" panose="020B0602020104020603" pitchFamily="34" charset="0"/>
              </a:rPr>
              <a:t>“Large Cap </a:t>
            </a:r>
            <a:r>
              <a:rPr lang="en-IN" sz="2800" dirty="0">
                <a:solidFill>
                  <a:srgbClr val="FF7C80"/>
                </a:solidFill>
                <a:latin typeface="Tw Cen MT" panose="020B0602020104020603" pitchFamily="34" charset="0"/>
              </a:rPr>
              <a:t>Companies have  market capitalisation of 20 thousand Crore and more .”</a:t>
            </a:r>
          </a:p>
          <a:p>
            <a:r>
              <a:rPr lang="en-IN" sz="2800" b="1" dirty="0">
                <a:solidFill>
                  <a:srgbClr val="FF7C80"/>
                </a:solidFill>
                <a:latin typeface="Tw Cen MT" panose="020B0602020104020603" pitchFamily="34" charset="0"/>
              </a:rPr>
              <a:t>“Mid Cap </a:t>
            </a:r>
            <a:r>
              <a:rPr lang="en-IN" sz="2800" dirty="0">
                <a:solidFill>
                  <a:srgbClr val="FF7C80"/>
                </a:solidFill>
                <a:latin typeface="Tw Cen MT" panose="020B0602020104020603" pitchFamily="34" charset="0"/>
              </a:rPr>
              <a:t>Companies have  market capitalisation between 5 thousand crore to 20 thousand crore. ”</a:t>
            </a:r>
          </a:p>
          <a:p>
            <a:r>
              <a:rPr lang="en-IN" sz="2800" b="1" dirty="0">
                <a:solidFill>
                  <a:srgbClr val="FF7C80"/>
                </a:solidFill>
                <a:latin typeface="Tw Cen MT" panose="020B0602020104020603" pitchFamily="34" charset="0"/>
              </a:rPr>
              <a:t>“Small Cap </a:t>
            </a:r>
            <a:r>
              <a:rPr lang="en-IN" sz="2800" dirty="0">
                <a:solidFill>
                  <a:srgbClr val="FF7C80"/>
                </a:solidFill>
                <a:latin typeface="Tw Cen MT" panose="020B0602020104020603" pitchFamily="34" charset="0"/>
              </a:rPr>
              <a:t>Companies have  market capitalisation of less than 5 thousand crore .”</a:t>
            </a:r>
          </a:p>
          <a:p>
            <a:endParaRPr lang="en-IN" sz="2800" dirty="0">
              <a:solidFill>
                <a:srgbClr val="FF7C80"/>
              </a:solidFill>
              <a:latin typeface="Tw Cen MT" panose="020B0602020104020603" pitchFamily="34" charset="0"/>
            </a:endParaRPr>
          </a:p>
          <a:p>
            <a:endParaRPr lang="en-IN" sz="2800" dirty="0">
              <a:solidFill>
                <a:srgbClr val="FF7C80"/>
              </a:solidFill>
              <a:latin typeface="Tw Cen MT" panose="020B0602020104020603" pitchFamily="34" charset="0"/>
            </a:endParaRPr>
          </a:p>
          <a:p>
            <a:endParaRPr lang="en-IN" sz="2800" dirty="0">
              <a:solidFill>
                <a:srgbClr val="FF7C80"/>
              </a:solidFill>
              <a:latin typeface="Tw Cen MT" panose="020B0602020104020603" pitchFamily="34" charset="0"/>
            </a:endParaRPr>
          </a:p>
        </p:txBody>
      </p:sp>
      <p:sp>
        <p:nvSpPr>
          <p:cNvPr id="5" name="Oval 4">
            <a:extLst>
              <a:ext uri="{FF2B5EF4-FFF2-40B4-BE49-F238E27FC236}">
                <a16:creationId xmlns:a16="http://schemas.microsoft.com/office/drawing/2014/main" id="{707FC194-9966-8BFD-01D7-65AF18BEF27C}"/>
              </a:ext>
            </a:extLst>
          </p:cNvPr>
          <p:cNvSpPr/>
          <p:nvPr/>
        </p:nvSpPr>
        <p:spPr>
          <a:xfrm>
            <a:off x="986989" y="3687350"/>
            <a:ext cx="3384527" cy="325754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Large Cap&gt;= 20,000 Cr</a:t>
            </a:r>
          </a:p>
        </p:txBody>
      </p:sp>
      <p:sp>
        <p:nvSpPr>
          <p:cNvPr id="8" name="Oval 7">
            <a:extLst>
              <a:ext uri="{FF2B5EF4-FFF2-40B4-BE49-F238E27FC236}">
                <a16:creationId xmlns:a16="http://schemas.microsoft.com/office/drawing/2014/main" id="{00133B32-9F79-6B74-EC38-AF398D357121}"/>
              </a:ext>
            </a:extLst>
          </p:cNvPr>
          <p:cNvSpPr/>
          <p:nvPr/>
        </p:nvSpPr>
        <p:spPr>
          <a:xfrm>
            <a:off x="4963887" y="4227382"/>
            <a:ext cx="3004457" cy="254622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20,000 Cr &gt;Mid Cap&gt; 5000 Cr</a:t>
            </a:r>
          </a:p>
        </p:txBody>
      </p:sp>
      <p:sp>
        <p:nvSpPr>
          <p:cNvPr id="10" name="Oval 9">
            <a:extLst>
              <a:ext uri="{FF2B5EF4-FFF2-40B4-BE49-F238E27FC236}">
                <a16:creationId xmlns:a16="http://schemas.microsoft.com/office/drawing/2014/main" id="{74E1AFB1-6A76-BD10-3C7D-42ECF08BAFC9}"/>
              </a:ext>
            </a:extLst>
          </p:cNvPr>
          <p:cNvSpPr/>
          <p:nvPr/>
        </p:nvSpPr>
        <p:spPr>
          <a:xfrm>
            <a:off x="8806542" y="4885142"/>
            <a:ext cx="1861458" cy="1791153"/>
          </a:xfrm>
          <a:prstGeom prst="ellipse">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5,000 Cr&gt; Small cap</a:t>
            </a:r>
          </a:p>
        </p:txBody>
      </p:sp>
    </p:spTree>
    <p:extLst>
      <p:ext uri="{BB962C8B-B14F-4D97-AF65-F5344CB8AC3E}">
        <p14:creationId xmlns:p14="http://schemas.microsoft.com/office/powerpoint/2010/main" val="35460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250" fill="hold"/>
                                        <p:tgtEl>
                                          <p:spTgt spid="40"/>
                                        </p:tgtEl>
                                        <p:attrNameLst>
                                          <p:attrName>ppt_w</p:attrName>
                                        </p:attrNameLst>
                                      </p:cBhvr>
                                      <p:tavLst>
                                        <p:tav tm="0">
                                          <p:val>
                                            <p:fltVal val="0"/>
                                          </p:val>
                                        </p:tav>
                                        <p:tav tm="100000">
                                          <p:val>
                                            <p:strVal val="#ppt_w"/>
                                          </p:val>
                                        </p:tav>
                                      </p:tavLst>
                                    </p:anim>
                                    <p:anim calcmode="lin" valueType="num">
                                      <p:cBhvr>
                                        <p:cTn id="8" dur="250" fill="hold"/>
                                        <p:tgtEl>
                                          <p:spTgt spid="40"/>
                                        </p:tgtEl>
                                        <p:attrNameLst>
                                          <p:attrName>ppt_h</p:attrName>
                                        </p:attrNameLst>
                                      </p:cBhvr>
                                      <p:tavLst>
                                        <p:tav tm="0">
                                          <p:val>
                                            <p:fltVal val="0"/>
                                          </p:val>
                                        </p:tav>
                                        <p:tav tm="100000">
                                          <p:val>
                                            <p:strVal val="#ppt_h"/>
                                          </p:val>
                                        </p:tav>
                                      </p:tavLst>
                                    </p:anim>
                                    <p:animEffect transition="in" filter="fade">
                                      <p:cBhvr>
                                        <p:cTn id="9" dur="250"/>
                                        <p:tgtEl>
                                          <p:spTgt spid="4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250" fill="hold"/>
                                        <p:tgtEl>
                                          <p:spTgt spid="45"/>
                                        </p:tgtEl>
                                        <p:attrNameLst>
                                          <p:attrName>ppt_w</p:attrName>
                                        </p:attrNameLst>
                                      </p:cBhvr>
                                      <p:tavLst>
                                        <p:tav tm="0">
                                          <p:val>
                                            <p:fltVal val="0"/>
                                          </p:val>
                                        </p:tav>
                                        <p:tav tm="100000">
                                          <p:val>
                                            <p:strVal val="#ppt_w"/>
                                          </p:val>
                                        </p:tav>
                                      </p:tavLst>
                                    </p:anim>
                                    <p:anim calcmode="lin" valueType="num">
                                      <p:cBhvr>
                                        <p:cTn id="14" dur="250" fill="hold"/>
                                        <p:tgtEl>
                                          <p:spTgt spid="45"/>
                                        </p:tgtEl>
                                        <p:attrNameLst>
                                          <p:attrName>ppt_h</p:attrName>
                                        </p:attrNameLst>
                                      </p:cBhvr>
                                      <p:tavLst>
                                        <p:tav tm="0">
                                          <p:val>
                                            <p:fltVal val="0"/>
                                          </p:val>
                                        </p:tav>
                                        <p:tav tm="100000">
                                          <p:val>
                                            <p:strVal val="#ppt_h"/>
                                          </p:val>
                                        </p:tav>
                                      </p:tavLst>
                                    </p:anim>
                                    <p:animEffect transition="in" filter="fade">
                                      <p:cBhvr>
                                        <p:cTn id="15" dur="250"/>
                                        <p:tgtEl>
                                          <p:spTgt spid="4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250" fill="hold"/>
                                        <p:tgtEl>
                                          <p:spTgt spid="59"/>
                                        </p:tgtEl>
                                        <p:attrNameLst>
                                          <p:attrName>ppt_w</p:attrName>
                                        </p:attrNameLst>
                                      </p:cBhvr>
                                      <p:tavLst>
                                        <p:tav tm="0">
                                          <p:val>
                                            <p:fltVal val="0"/>
                                          </p:val>
                                        </p:tav>
                                        <p:tav tm="100000">
                                          <p:val>
                                            <p:strVal val="#ppt_w"/>
                                          </p:val>
                                        </p:tav>
                                      </p:tavLst>
                                    </p:anim>
                                    <p:anim calcmode="lin" valueType="num">
                                      <p:cBhvr>
                                        <p:cTn id="20" dur="250" fill="hold"/>
                                        <p:tgtEl>
                                          <p:spTgt spid="59"/>
                                        </p:tgtEl>
                                        <p:attrNameLst>
                                          <p:attrName>ppt_h</p:attrName>
                                        </p:attrNameLst>
                                      </p:cBhvr>
                                      <p:tavLst>
                                        <p:tav tm="0">
                                          <p:val>
                                            <p:fltVal val="0"/>
                                          </p:val>
                                        </p:tav>
                                        <p:tav tm="100000">
                                          <p:val>
                                            <p:strVal val="#ppt_h"/>
                                          </p:val>
                                        </p:tav>
                                      </p:tavLst>
                                    </p:anim>
                                    <p:animEffect transition="in" filter="fade">
                                      <p:cBhvr>
                                        <p:cTn id="21" dur="25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500"/>
                                        <p:tgtEl>
                                          <p:spTgt spid="68"/>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heel(1)">
                                      <p:cBhvr>
                                        <p:cTn id="4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643E4D-9DD8-89A9-C5DB-677B3DAC200E}"/>
              </a:ext>
            </a:extLst>
          </p:cNvPr>
          <p:cNvSpPr>
            <a:spLocks noGrp="1"/>
          </p:cNvSpPr>
          <p:nvPr>
            <p:ph type="sldNum" sz="quarter" idx="12"/>
          </p:nvPr>
        </p:nvSpPr>
        <p:spPr/>
        <p:txBody>
          <a:bodyPr/>
          <a:lstStyle/>
          <a:p>
            <a:fld id="{6AC8B3CE-9A9A-4BE9-929E-41B044587E96}" type="slidenum">
              <a:rPr lang="en-IN" smtClean="0"/>
              <a:t>9</a:t>
            </a:fld>
            <a:endParaRPr lang="en-IN" dirty="0"/>
          </a:p>
        </p:txBody>
      </p:sp>
      <p:sp>
        <p:nvSpPr>
          <p:cNvPr id="2" name="Rectangle 1">
            <a:extLst>
              <a:ext uri="{FF2B5EF4-FFF2-40B4-BE49-F238E27FC236}">
                <a16:creationId xmlns:a16="http://schemas.microsoft.com/office/drawing/2014/main" id="{8C35428C-8A24-2DDA-E6DD-6CAA22761C0F}"/>
              </a:ext>
            </a:extLst>
          </p:cNvPr>
          <p:cNvSpPr/>
          <p:nvPr/>
        </p:nvSpPr>
        <p:spPr>
          <a:xfrm>
            <a:off x="653142" y="370116"/>
            <a:ext cx="11157857" cy="5290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D0958E79-644A-6C0F-BBB4-2899E1722178}"/>
              </a:ext>
            </a:extLst>
          </p:cNvPr>
          <p:cNvSpPr txBox="1"/>
          <p:nvPr/>
        </p:nvSpPr>
        <p:spPr>
          <a:xfrm>
            <a:off x="674914" y="810986"/>
            <a:ext cx="11059887" cy="1815882"/>
          </a:xfrm>
          <a:prstGeom prst="rect">
            <a:avLst/>
          </a:prstGeom>
          <a:noFill/>
        </p:spPr>
        <p:txBody>
          <a:bodyPr wrap="square" rtlCol="0">
            <a:spAutoFit/>
          </a:bodyPr>
          <a:lstStyle/>
          <a:p>
            <a:pPr marL="457200" indent="-457200">
              <a:buFont typeface="Wingdings" panose="05000000000000000000" pitchFamily="2" charset="2"/>
              <a:buChar char="Ø"/>
            </a:pPr>
            <a:r>
              <a:rPr lang="en-IN" sz="2400" b="1" dirty="0"/>
              <a:t>CMP</a:t>
            </a:r>
            <a:r>
              <a:rPr lang="en-IN" sz="2400" dirty="0"/>
              <a:t>: </a:t>
            </a:r>
            <a:r>
              <a:rPr lang="en-IN" sz="2000" dirty="0"/>
              <a:t>It refers to the current market price of the stock.</a:t>
            </a:r>
          </a:p>
          <a:p>
            <a:pPr marL="457200" indent="-457200">
              <a:buFont typeface="Wingdings" panose="05000000000000000000" pitchFamily="2" charset="2"/>
              <a:buChar char="Ø"/>
            </a:pPr>
            <a:r>
              <a:rPr lang="en-IN" sz="2400" b="1" dirty="0"/>
              <a:t>CMP % Change</a:t>
            </a:r>
            <a:r>
              <a:rPr lang="en-IN" sz="2400" dirty="0"/>
              <a:t>: </a:t>
            </a:r>
            <a:r>
              <a:rPr lang="en-IN" sz="2000" dirty="0"/>
              <a:t> </a:t>
            </a:r>
            <a:r>
              <a:rPr lang="en-US" sz="2000" dirty="0"/>
              <a:t>It indicates the percentage change in price since the previous market day.</a:t>
            </a:r>
            <a:r>
              <a:rPr lang="en-IN" sz="2000" dirty="0"/>
              <a:t> </a:t>
            </a:r>
          </a:p>
          <a:p>
            <a:pPr marL="457200" indent="-457200">
              <a:buFont typeface="Wingdings" panose="05000000000000000000" pitchFamily="2" charset="2"/>
              <a:buChar char="Ø"/>
            </a:pPr>
            <a:r>
              <a:rPr lang="en-IN" sz="2400" b="1" dirty="0"/>
              <a:t>Latest PE</a:t>
            </a:r>
            <a:r>
              <a:rPr lang="en-IN" sz="2400" dirty="0"/>
              <a:t>: </a:t>
            </a:r>
            <a:r>
              <a:rPr lang="en-IN" sz="2000" dirty="0"/>
              <a:t>PE stands for Price to earning ratio. It is a measure to compare stock in the same industry whether its expensive or cheep compare to peers.</a:t>
            </a:r>
          </a:p>
          <a:p>
            <a:pPr marL="457200" indent="-457200">
              <a:buFont typeface="Wingdings" panose="05000000000000000000" pitchFamily="2" charset="2"/>
              <a:buChar char="Ø"/>
            </a:pPr>
            <a:endParaRPr lang="en-IN" sz="2000" dirty="0"/>
          </a:p>
        </p:txBody>
      </p:sp>
      <p:sp>
        <p:nvSpPr>
          <p:cNvPr id="5" name="Rectangle: Rounded Corners 4">
            <a:extLst>
              <a:ext uri="{FF2B5EF4-FFF2-40B4-BE49-F238E27FC236}">
                <a16:creationId xmlns:a16="http://schemas.microsoft.com/office/drawing/2014/main" id="{178FAF20-961C-7542-5688-5DA50B12357B}"/>
              </a:ext>
            </a:extLst>
          </p:cNvPr>
          <p:cNvSpPr/>
          <p:nvPr/>
        </p:nvSpPr>
        <p:spPr>
          <a:xfrm>
            <a:off x="2688769" y="2557750"/>
            <a:ext cx="6085115" cy="2141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D7D59F99-2615-E1EE-95FA-41F319C2CC7C}"/>
              </a:ext>
            </a:extLst>
          </p:cNvPr>
          <p:cNvSpPr/>
          <p:nvPr/>
        </p:nvSpPr>
        <p:spPr>
          <a:xfrm>
            <a:off x="3013216" y="3259721"/>
            <a:ext cx="1961555"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PE Ratio=</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2F102F8-E6EC-1444-EBC6-1454B78E23A1}"/>
              </a:ext>
            </a:extLst>
          </p:cNvPr>
          <p:cNvSpPr/>
          <p:nvPr/>
        </p:nvSpPr>
        <p:spPr>
          <a:xfrm>
            <a:off x="4969326" y="3075054"/>
            <a:ext cx="2747611" cy="954107"/>
          </a:xfrm>
          <a:prstGeom prst="rect">
            <a:avLst/>
          </a:prstGeom>
          <a:noFill/>
        </p:spPr>
        <p:txBody>
          <a:bodyPr wrap="none" lIns="91440" tIns="45720" rIns="91440" bIns="45720">
            <a:spAutoFit/>
          </a:bodyPr>
          <a:lstStyle/>
          <a:p>
            <a:pPr algn="ctr"/>
            <a:r>
              <a:rPr lang="en-US" sz="2800" b="0" u="sng" cap="none" spc="0" dirty="0">
                <a:ln w="0"/>
                <a:solidFill>
                  <a:schemeClr val="tx1"/>
                </a:solidFill>
                <a:effectLst>
                  <a:outerShdw blurRad="38100" dist="19050" dir="2700000" algn="tl" rotWithShape="0">
                    <a:schemeClr val="dk1">
                      <a:alpha val="40000"/>
                    </a:schemeClr>
                  </a:outerShdw>
                </a:effectLst>
              </a:rPr>
              <a:t>Price Per Share</a:t>
            </a:r>
          </a:p>
          <a:p>
            <a:pPr algn="ctr"/>
            <a:r>
              <a:rPr lang="en-US" sz="2800" dirty="0">
                <a:ln w="0"/>
                <a:effectLst>
                  <a:outerShdw blurRad="38100" dist="19050" dir="2700000" algn="tl" rotWithShape="0">
                    <a:schemeClr val="dk1">
                      <a:alpha val="40000"/>
                    </a:schemeClr>
                  </a:outerShdw>
                </a:effectLst>
              </a:rPr>
              <a:t>Earning Per Share</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67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8565</TotalTime>
  <Words>1418</Words>
  <Application>Microsoft Office PowerPoint</Application>
  <PresentationFormat>Widescreen</PresentationFormat>
  <Paragraphs>143</Paragraphs>
  <Slides>27</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Cambria</vt:lpstr>
      <vt:lpstr>Cambria Math</vt:lpstr>
      <vt:lpstr>Cooper Black</vt:lpstr>
      <vt:lpstr>KaTeX_Main</vt:lpstr>
      <vt:lpstr>Tw Cen MT</vt:lpstr>
      <vt:lpstr>Wingdings</vt:lpstr>
      <vt:lpstr>Retrospect</vt:lpstr>
      <vt:lpstr>z</vt:lpstr>
      <vt:lpstr>PowerPoint Presentation</vt:lpstr>
      <vt:lpstr>       Content     </vt:lpstr>
      <vt:lpstr>Why Pharmaceutical Companies</vt:lpstr>
      <vt:lpstr>Distribution by sector</vt:lpstr>
      <vt:lpstr>About The Data</vt:lpstr>
      <vt:lpstr>Terminologies and Description Includes</vt:lpstr>
      <vt:lpstr>PowerPoint Presentation</vt:lpstr>
      <vt:lpstr>PowerPoint Presentation</vt:lpstr>
      <vt:lpstr>PowerPoint Presentation</vt:lpstr>
      <vt:lpstr>PowerPoint Presentation</vt:lpstr>
      <vt:lpstr>PowerPoint Presentation</vt:lpstr>
      <vt:lpstr>Question Posed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SUMBUL SHEIKH</dc:creator>
  <cp:lastModifiedBy>DELL</cp:lastModifiedBy>
  <cp:revision>19</cp:revision>
  <dcterms:created xsi:type="dcterms:W3CDTF">2022-09-13T18:15:22Z</dcterms:created>
  <dcterms:modified xsi:type="dcterms:W3CDTF">2022-11-18T17:07:43Z</dcterms:modified>
</cp:coreProperties>
</file>